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45"/>
  </p:notesMasterIdLst>
  <p:handoutMasterIdLst>
    <p:handoutMasterId r:id="rId63"/>
  </p:handoutMasterIdLst>
  <p:sldIdLst>
    <p:sldId id="411" r:id="rId4"/>
    <p:sldId id="410" r:id="rId5"/>
    <p:sldId id="412" r:id="rId6"/>
    <p:sldId id="407" r:id="rId7"/>
    <p:sldId id="260" r:id="rId8"/>
    <p:sldId id="409" r:id="rId9"/>
    <p:sldId id="408" r:id="rId10"/>
    <p:sldId id="413" r:id="rId11"/>
    <p:sldId id="263" r:id="rId12"/>
    <p:sldId id="266" r:id="rId13"/>
    <p:sldId id="414" r:id="rId14"/>
    <p:sldId id="265" r:id="rId15"/>
    <p:sldId id="415" r:id="rId16"/>
    <p:sldId id="416" r:id="rId17"/>
    <p:sldId id="418" r:id="rId18"/>
    <p:sldId id="268" r:id="rId19"/>
    <p:sldId id="269" r:id="rId20"/>
    <p:sldId id="270" r:id="rId21"/>
    <p:sldId id="271" r:id="rId22"/>
    <p:sldId id="272" r:id="rId23"/>
    <p:sldId id="273" r:id="rId24"/>
    <p:sldId id="274" r:id="rId25"/>
    <p:sldId id="276" r:id="rId26"/>
    <p:sldId id="277" r:id="rId27"/>
    <p:sldId id="278" r:id="rId28"/>
    <p:sldId id="279" r:id="rId29"/>
    <p:sldId id="280" r:id="rId30"/>
    <p:sldId id="282" r:id="rId31"/>
    <p:sldId id="283" r:id="rId32"/>
    <p:sldId id="284" r:id="rId33"/>
    <p:sldId id="304" r:id="rId34"/>
    <p:sldId id="285" r:id="rId35"/>
    <p:sldId id="286" r:id="rId36"/>
    <p:sldId id="287" r:id="rId37"/>
    <p:sldId id="288" r:id="rId38"/>
    <p:sldId id="290" r:id="rId39"/>
    <p:sldId id="291" r:id="rId40"/>
    <p:sldId id="292" r:id="rId41"/>
    <p:sldId id="293" r:id="rId42"/>
    <p:sldId id="305" r:id="rId43"/>
    <p:sldId id="306" r:id="rId44"/>
    <p:sldId id="294" r:id="rId46"/>
    <p:sldId id="295" r:id="rId47"/>
    <p:sldId id="296" r:id="rId48"/>
    <p:sldId id="297" r:id="rId49"/>
    <p:sldId id="298" r:id="rId50"/>
    <p:sldId id="300" r:id="rId51"/>
    <p:sldId id="301" r:id="rId52"/>
    <p:sldId id="345" r:id="rId53"/>
    <p:sldId id="339" r:id="rId54"/>
    <p:sldId id="340" r:id="rId55"/>
    <p:sldId id="341" r:id="rId56"/>
    <p:sldId id="342" r:id="rId57"/>
    <p:sldId id="349" r:id="rId58"/>
    <p:sldId id="344" r:id="rId59"/>
    <p:sldId id="348" r:id="rId60"/>
    <p:sldId id="405" r:id="rId61"/>
    <p:sldId id="302" r:id="rId62"/>
  </p:sldIdLst>
  <p:sldSz cx="12192000" cy="6858000"/>
  <p:notesSz cx="7103745" cy="10234295"/>
  <p:custDataLst>
    <p:tags r:id="rId6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5" userDrawn="1">
          <p15:clr>
            <a:srgbClr val="A4A3A4"/>
          </p15:clr>
        </p15:guide>
        <p15:guide id="2" pos="387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 id="1" name="幸全" initials="幸全"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showGuides="1">
      <p:cViewPr varScale="1">
        <p:scale>
          <a:sx n="75" d="100"/>
          <a:sy n="75" d="100"/>
        </p:scale>
        <p:origin x="90" y="96"/>
      </p:cViewPr>
      <p:guideLst>
        <p:guide orient="horz" pos="2125"/>
        <p:guide pos="3874"/>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8" Type="http://schemas.openxmlformats.org/officeDocument/2006/relationships/tags" Target="tags/tag600.xml"/><Relationship Id="rId67" Type="http://schemas.openxmlformats.org/officeDocument/2006/relationships/commentAuthors" Target="commentAuthors.xml"/><Relationship Id="rId66" Type="http://schemas.openxmlformats.org/officeDocument/2006/relationships/tableStyles" Target="tableStyles.xml"/><Relationship Id="rId65" Type="http://schemas.openxmlformats.org/officeDocument/2006/relationships/viewProps" Target="viewProps.xml"/><Relationship Id="rId64" Type="http://schemas.openxmlformats.org/officeDocument/2006/relationships/presProps" Target="presProps.xml"/><Relationship Id="rId63" Type="http://schemas.openxmlformats.org/officeDocument/2006/relationships/handoutMaster" Target="handoutMasters/handoutMaster1.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notesMaster" Target="notesMasters/notesMaster1.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7" Type="http://schemas.openxmlformats.org/officeDocument/2006/relationships/tags" Target="../tags/tag24.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5" Type="http://schemas.openxmlformats.org/officeDocument/2006/relationships/tags" Target="../tags/tag60.xml"/><Relationship Id="rId4" Type="http://schemas.openxmlformats.org/officeDocument/2006/relationships/tags" Target="../tags/tag59.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9" Type="http://schemas.openxmlformats.org/officeDocument/2006/relationships/tags" Target="../tags/tag68.xml"/><Relationship Id="rId8" Type="http://schemas.openxmlformats.org/officeDocument/2006/relationships/tags" Target="../tags/tag67.xml"/><Relationship Id="rId7" Type="http://schemas.openxmlformats.org/officeDocument/2006/relationships/tags" Target="../tags/tag66.xml"/><Relationship Id="rId6" Type="http://schemas.openxmlformats.org/officeDocument/2006/relationships/tags" Target="../tags/tag65.xml"/><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tags" Target="../tags/tag79.xml"/><Relationship Id="rId5" Type="http://schemas.openxmlformats.org/officeDocument/2006/relationships/tags" Target="../tags/tag78.xml"/><Relationship Id="rId4" Type="http://schemas.openxmlformats.org/officeDocument/2006/relationships/tags" Target="../tags/tag77.xml"/><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9" Type="http://schemas.openxmlformats.org/officeDocument/2006/relationships/tags" Target="../tags/tag89.xml"/><Relationship Id="rId8" Type="http://schemas.openxmlformats.org/officeDocument/2006/relationships/tags" Target="../tags/tag88.xml"/><Relationship Id="rId7" Type="http://schemas.openxmlformats.org/officeDocument/2006/relationships/tags" Target="../tags/tag87.xm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0" Type="http://schemas.openxmlformats.org/officeDocument/2006/relationships/tags" Target="../tags/tag9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tags" Target="../tags/tag97.xml"/><Relationship Id="rId7" Type="http://schemas.openxmlformats.org/officeDocument/2006/relationships/tags" Target="../tags/tag96.xml"/><Relationship Id="rId6" Type="http://schemas.openxmlformats.org/officeDocument/2006/relationships/tags" Target="../tags/tag95.xml"/><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0" Type="http://schemas.openxmlformats.org/officeDocument/2006/relationships/tags" Target="../tags/tag99.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0" Type="http://schemas.openxmlformats.org/officeDocument/2006/relationships/tags" Target="../tags/tag11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7" Type="http://schemas.openxmlformats.org/officeDocument/2006/relationships/tags" Target="../tags/tag122.xml"/><Relationship Id="rId6" Type="http://schemas.openxmlformats.org/officeDocument/2006/relationships/tags" Target="../tags/tag121.xml"/><Relationship Id="rId5" Type="http://schemas.openxmlformats.org/officeDocument/2006/relationships/tags" Target="../tags/tag120.xml"/><Relationship Id="rId4" Type="http://schemas.openxmlformats.org/officeDocument/2006/relationships/tags" Target="../tags/tag119.xml"/><Relationship Id="rId3" Type="http://schemas.openxmlformats.org/officeDocument/2006/relationships/tags" Target="../tags/tag118.xml"/><Relationship Id="rId2" Type="http://schemas.openxmlformats.org/officeDocument/2006/relationships/tags" Target="../tags/tag117.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mj-lt"/>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矩形 6"/>
          <p:cNvSpPr/>
          <p:nvPr userDrawn="1">
            <p:custDataLst>
              <p:tags r:id="rId2"/>
            </p:custDataLst>
          </p:nvPr>
        </p:nvSpPr>
        <p:spPr>
          <a:xfrm>
            <a:off x="274320" y="321260"/>
            <a:ext cx="11683455" cy="393053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8" name="任意形状 8"/>
          <p:cNvSpPr/>
          <p:nvPr userDrawn="1">
            <p:custDataLst>
              <p:tags r:id="rId3"/>
            </p:custDataLst>
          </p:nvPr>
        </p:nvSpPr>
        <p:spPr>
          <a:xfrm>
            <a:off x="9490237" y="321259"/>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99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9" name="任意形状 9"/>
          <p:cNvSpPr/>
          <p:nvPr userDrawn="1">
            <p:custDataLst>
              <p:tags r:id="rId4"/>
            </p:custDataLst>
          </p:nvPr>
        </p:nvSpPr>
        <p:spPr>
          <a:xfrm rot="10800000">
            <a:off x="261015" y="2411670"/>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矩形 9"/>
          <p:cNvSpPr/>
          <p:nvPr userDrawn="1">
            <p:custDataLst>
              <p:tags r:id="rId5"/>
            </p:custDataLst>
          </p:nvPr>
        </p:nvSpPr>
        <p:spPr>
          <a:xfrm>
            <a:off x="9471025" y="6254750"/>
            <a:ext cx="180022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custDataLst>
              <p:tags r:id="rId6"/>
            </p:custDataLst>
          </p:nvPr>
        </p:nvSpPr>
        <p:spPr>
          <a:xfrm flipV="1">
            <a:off x="750570" y="6305550"/>
            <a:ext cx="71564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userDrawn="1">
            <p:custDataLst>
              <p:tags r:id="rId7"/>
            </p:custDataLst>
          </p:nvPr>
        </p:nvSpPr>
        <p:spPr>
          <a:xfrm>
            <a:off x="1555115" y="6306820"/>
            <a:ext cx="88900"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custDataLst>
              <p:tags r:id="rId8"/>
            </p:custDataLst>
          </p:nvPr>
        </p:nvSpPr>
        <p:spPr>
          <a:xfrm>
            <a:off x="1731010" y="6306820"/>
            <a:ext cx="253365" cy="7620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日期占位符 15"/>
          <p:cNvSpPr>
            <a:spLocks noGrp="1"/>
          </p:cNvSpPr>
          <p:nvPr>
            <p:ph type="dt" sz="half" idx="10"/>
            <p:custDataLst>
              <p:tags r:id="rId9"/>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0"/>
            </p:custDataLst>
          </p:nvPr>
        </p:nvSpPr>
        <p:spPr/>
        <p:txBody>
          <a:bodyPr/>
          <a:lstStyle/>
          <a:p>
            <a:endParaRPr lang="zh-CN" altLang="en-US" dirty="0"/>
          </a:p>
        </p:txBody>
      </p:sp>
      <p:sp>
        <p:nvSpPr>
          <p:cNvPr id="18" name="灯片编号占位符 17"/>
          <p:cNvSpPr>
            <a:spLocks noGrp="1"/>
          </p:cNvSpPr>
          <p:nvPr>
            <p:ph type="sldNum" sz="quarter" idx="12"/>
            <p:custDataLst>
              <p:tags r:id="rId11"/>
            </p:custDataLst>
          </p:nvPr>
        </p:nvSpPr>
        <p:spPr/>
        <p:txBody>
          <a:bodyPr/>
          <a:lstStyle/>
          <a:p>
            <a:fld id="{49AE70B2-8BF9-45C0-BB95-33D1B9D3A854}" type="slidenum">
              <a:rPr lang="zh-CN" altLang="en-US" smtClean="0"/>
            </a:fld>
            <a:endParaRPr lang="zh-CN" altLang="en-US" dirty="0"/>
          </a:p>
        </p:txBody>
      </p:sp>
      <p:sp>
        <p:nvSpPr>
          <p:cNvPr id="2" name="标题 1"/>
          <p:cNvSpPr>
            <a:spLocks noGrp="1"/>
          </p:cNvSpPr>
          <p:nvPr>
            <p:ph type="ctrTitle" hasCustomPrompt="1"/>
            <p:custDataLst>
              <p:tags r:id="rId12"/>
            </p:custDataLst>
          </p:nvPr>
        </p:nvSpPr>
        <p:spPr>
          <a:xfrm>
            <a:off x="883644" y="809127"/>
            <a:ext cx="9144000" cy="1896745"/>
          </a:xfrm>
        </p:spPr>
        <p:txBody>
          <a:bodyPr lIns="91440" tIns="45720" rIns="91440" bIns="0" anchor="b" anchorCtr="0">
            <a:normAutofit/>
          </a:bodyPr>
          <a:lstStyle>
            <a:lvl1pPr algn="l">
              <a:defRPr sz="6600" b="1" spc="600" baseline="0">
                <a:latin typeface="Arial" panose="020B0604020202020204" pitchFamily="34" charset="0"/>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883643" y="3017520"/>
            <a:ext cx="9144000" cy="890270"/>
          </a:xfrm>
        </p:spPr>
        <p:txBody>
          <a:bodyPr lIns="91440" tIns="0" rIns="91440" bIns="45720">
            <a:normAutofit/>
          </a:bodyPr>
          <a:lstStyle>
            <a:lvl1pPr marL="0" indent="0" algn="l" eaLnBrk="1" fontAlgn="auto" latinLnBrk="0" hangingPunct="1">
              <a:lnSpc>
                <a:spcPct val="100000"/>
              </a:lnSpc>
              <a:buNone/>
              <a:defRPr sz="2400" u="none" strike="noStrike" kern="1200" cap="none" spc="200" normalizeH="0" baseline="0">
                <a:solidFill>
                  <a:schemeClr val="tx1">
                    <a:lumMod val="75000"/>
                    <a:lumOff val="2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5" name="文本占位符 4"/>
          <p:cNvSpPr>
            <a:spLocks noGrp="1"/>
          </p:cNvSpPr>
          <p:nvPr>
            <p:ph type="body" sz="quarter" idx="13" hasCustomPrompt="1"/>
            <p:custDataLst>
              <p:tags r:id="rId14"/>
            </p:custDataLst>
          </p:nvPr>
        </p:nvSpPr>
        <p:spPr>
          <a:xfrm>
            <a:off x="883644" y="5050433"/>
            <a:ext cx="3365430" cy="579657"/>
          </a:xfrm>
        </p:spPr>
        <p:txBody>
          <a:bodyPr lIns="91440" tIns="45720" rIns="91440" bIns="45720">
            <a:normAutofit/>
          </a:bodyPr>
          <a:lstStyle>
            <a:lvl1pPr marL="0" indent="0">
              <a:buNone/>
              <a:defRPr sz="2400" baseline="0">
                <a:solidFill>
                  <a:schemeClr val="accent1"/>
                </a:solidFill>
                <a:latin typeface="Arial" panose="020B0604020202020204" pitchFamily="34" charset="0"/>
              </a:defRPr>
            </a:lvl1pPr>
          </a:lstStyle>
          <a:p>
            <a:pPr lvl="0"/>
            <a:r>
              <a:rPr lang="zh-CN" altLang="en-US" dirty="0"/>
              <a:t>编辑文本</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14" name="矩形 13"/>
          <p:cNvSpPr/>
          <p:nvPr userDrawn="1">
            <p:custDataLst>
              <p:tags r:id="rId2"/>
            </p:custDataLst>
          </p:nvPr>
        </p:nvSpPr>
        <p:spPr>
          <a:xfrm>
            <a:off x="0" y="6474460"/>
            <a:ext cx="12249150" cy="38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2" name="标题 1"/>
          <p:cNvSpPr>
            <a:spLocks noGrp="1"/>
          </p:cNvSpPr>
          <p:nvPr>
            <p:ph type="title" hasCustomPrompt="1"/>
            <p:custDataLst>
              <p:tags r:id="rId3"/>
            </p:custDataLst>
          </p:nvPr>
        </p:nvSpPr>
        <p:spPr>
          <a:xfrm>
            <a:off x="4676775" y="2059757"/>
            <a:ext cx="6243774" cy="922021"/>
          </a:xfrm>
        </p:spPr>
        <p:txBody>
          <a:bodyPr lIns="91440" tIns="45720" rIns="91440" bIns="0" anchor="b" anchorCtr="0">
            <a:normAutofit/>
          </a:bodyPr>
          <a:lstStyle>
            <a:lvl1pPr>
              <a:defRPr sz="5400" u="none" strike="noStrike" kern="1200" cap="none" spc="300" normalizeH="0" baseline="0">
                <a:solidFill>
                  <a:schemeClr val="accent1"/>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4"/>
            </p:custDataLst>
          </p:nvPr>
        </p:nvSpPr>
        <p:spPr>
          <a:xfrm>
            <a:off x="4676775" y="3102596"/>
            <a:ext cx="6243774" cy="1401006"/>
          </a:xfrm>
        </p:spPr>
        <p:txBody>
          <a:bodyPr lIns="91440" tIns="0" rIns="91440" bIns="45720">
            <a:normAutofit/>
          </a:bodyPr>
          <a:lstStyle>
            <a:lvl1pPr marL="0" indent="0" eaLnBrk="1" fontAlgn="auto" latinLnBrk="0" hangingPunct="1">
              <a:buNone/>
              <a:defRPr kumimoji="0" lang="zh-CN" altLang="en-US" sz="1800" b="0" i="0" u="none" strike="noStrike" kern="1200" cap="none" spc="150" normalizeH="0" baseline="0" noProof="1">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6"/>
            </p:custDataLst>
          </p:nvPr>
        </p:nvSpPr>
        <p:spPr/>
        <p:txBody>
          <a:bodyPr/>
          <a:lstStyle/>
          <a:p>
            <a:endParaRPr lang="zh-CN" altLang="en-US"/>
          </a:p>
        </p:txBody>
      </p:sp>
      <p:sp>
        <p:nvSpPr>
          <p:cNvPr id="6" name="灯片编号占位符 5"/>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7628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4"/>
            </p:custDataLst>
          </p:nvPr>
        </p:nvSpPr>
        <p:spPr>
          <a:xfrm>
            <a:off x="6245227" y="952508"/>
            <a:ext cx="5283242" cy="5388907"/>
          </a:xfrm>
        </p:spPr>
        <p:txBody>
          <a:bodyPr>
            <a:noAutofit/>
          </a:bodyPr>
          <a:lstStyle>
            <a:lvl1pPr>
              <a:defRPr sz="1600" baseline="0">
                <a:solidFill>
                  <a:schemeClr val="tx1">
                    <a:lumMod val="75000"/>
                    <a:lumOff val="25000"/>
                  </a:schemeClr>
                </a:solidFill>
                <a:latin typeface="Arial" panose="020B0604020202020204" pitchFamily="34" charset="0"/>
                <a:ea typeface="微软雅黑" panose="020B0503020204020204" charset="-122"/>
              </a:defRPr>
            </a:lvl1pPr>
            <a:lvl2pPr>
              <a:defRPr sz="1600" baseline="0">
                <a:solidFill>
                  <a:schemeClr val="tx1">
                    <a:lumMod val="75000"/>
                    <a:lumOff val="25000"/>
                  </a:schemeClr>
                </a:solidFill>
                <a:latin typeface="Arial" panose="020B0604020202020204" pitchFamily="34" charset="0"/>
                <a:ea typeface="微软雅黑" panose="020B0503020204020204" charset="-122"/>
              </a:defRPr>
            </a:lvl2pPr>
            <a:lvl3pPr>
              <a:defRPr sz="1600" baseline="0">
                <a:solidFill>
                  <a:schemeClr val="tx1">
                    <a:lumMod val="75000"/>
                    <a:lumOff val="25000"/>
                  </a:schemeClr>
                </a:solidFill>
                <a:latin typeface="Arial" panose="020B0604020202020204" pitchFamily="34" charset="0"/>
                <a:ea typeface="微软雅黑" panose="020B0503020204020204" charset="-122"/>
              </a:defRPr>
            </a:lvl3pPr>
            <a:lvl4pPr>
              <a:defRPr sz="1600" baseline="0">
                <a:solidFill>
                  <a:schemeClr val="tx1">
                    <a:lumMod val="75000"/>
                    <a:lumOff val="25000"/>
                  </a:schemeClr>
                </a:solidFill>
                <a:latin typeface="Arial" panose="020B0604020202020204" pitchFamily="34" charset="0"/>
                <a:ea typeface="微软雅黑" panose="020B0503020204020204" charset="-122"/>
              </a:defRPr>
            </a:lvl4pPr>
            <a:lvl5pPr>
              <a:defRPr sz="1600"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3"/>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4"/>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5"/>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6"/>
            </p:custDataLst>
          </p:nvPr>
        </p:nvSpPr>
        <p:spPr/>
        <p:txBody>
          <a:bodyPr/>
          <a:lstStyle/>
          <a:p>
            <a:endParaRPr lang="zh-CN" altLang="en-US" dirty="0"/>
          </a:p>
        </p:txBody>
      </p:sp>
      <p:sp>
        <p:nvSpPr>
          <p:cNvPr id="7" name="灯片编号占位符 6"/>
          <p:cNvSpPr>
            <a:spLocks noGrp="1"/>
          </p:cNvSpPr>
          <p:nvPr>
            <p:ph type="sldNum" sz="quarter" idx="12"/>
            <p:custDataLst>
              <p:tags r:id="rId7"/>
            </p:custDataLst>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388907"/>
          </a:xfrm>
        </p:spPr>
        <p:txBody>
          <a:bodyPr/>
          <a:lstStyle>
            <a:lvl1pPr>
              <a:defRPr baseline="0">
                <a:solidFill>
                  <a:schemeClr val="tx1">
                    <a:lumMod val="75000"/>
                    <a:lumOff val="25000"/>
                  </a:schemeClr>
                </a:solidFill>
                <a:latin typeface="Arial" panose="020B0604020202020204" pitchFamily="34" charset="0"/>
              </a:defRPr>
            </a:lvl1pPr>
            <a:lvl2pPr>
              <a:defRPr baseline="0">
                <a:solidFill>
                  <a:schemeClr val="tx1">
                    <a:lumMod val="75000"/>
                    <a:lumOff val="25000"/>
                  </a:schemeClr>
                </a:solidFill>
                <a:latin typeface="Arial" panose="020B0604020202020204" pitchFamily="34" charset="0"/>
              </a:defRPr>
            </a:lvl2pPr>
            <a:lvl3pPr>
              <a:defRPr baseline="0">
                <a:solidFill>
                  <a:schemeClr val="tx1">
                    <a:lumMod val="75000"/>
                    <a:lumOff val="25000"/>
                  </a:schemeClr>
                </a:solidFill>
                <a:latin typeface="Arial" panose="020B0604020202020204" pitchFamily="34" charset="0"/>
              </a:defRPr>
            </a:lvl3pPr>
            <a:lvl4pPr>
              <a:defRPr baseline="0">
                <a:solidFill>
                  <a:schemeClr val="tx1">
                    <a:lumMod val="75000"/>
                    <a:lumOff val="25000"/>
                  </a:schemeClr>
                </a:solidFill>
                <a:latin typeface="Arial" panose="020B0604020202020204" pitchFamily="34" charset="0"/>
              </a:defRPr>
            </a:lvl4pPr>
            <a:lvl5pPr>
              <a:defRPr baseline="0">
                <a:solidFill>
                  <a:schemeClr val="tx1">
                    <a:lumMod val="75000"/>
                    <a:lumOff val="25000"/>
                  </a:schemeClr>
                </a:solidFill>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矩形 5"/>
          <p:cNvSpPr/>
          <p:nvPr userDrawn="1">
            <p:custDataLst>
              <p:tags r:id="rId2"/>
            </p:custDataLst>
          </p:nvPr>
        </p:nvSpPr>
        <p:spPr>
          <a:xfrm>
            <a:off x="266065" y="313690"/>
            <a:ext cx="11683365" cy="5634990"/>
          </a:xfrm>
          <a:prstGeom prst="rect">
            <a:avLst/>
          </a:prstGeom>
          <a:solidFill>
            <a:schemeClr val="tx2"/>
          </a:solidFill>
          <a:ln w="28575" cmpd="sng">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highlight>
                <a:srgbClr val="1171F1"/>
              </a:highlight>
            </a:endParaRPr>
          </a:p>
        </p:txBody>
      </p:sp>
      <p:sp>
        <p:nvSpPr>
          <p:cNvPr id="9" name="矩形 8"/>
          <p:cNvSpPr/>
          <p:nvPr userDrawn="1">
            <p:custDataLst>
              <p:tags r:id="rId3"/>
            </p:custDataLst>
          </p:nvPr>
        </p:nvSpPr>
        <p:spPr>
          <a:xfrm>
            <a:off x="1422400" y="4064000"/>
            <a:ext cx="5283200" cy="12700"/>
          </a:xfrm>
          <a:prstGeom prst="rect">
            <a:avLst/>
          </a:prstGeom>
          <a:solidFill>
            <a:schemeClr val="accent1">
              <a:lumMod val="50000"/>
              <a:alpha val="1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形状 8"/>
          <p:cNvSpPr/>
          <p:nvPr userDrawn="1">
            <p:custDataLst>
              <p:tags r:id="rId4"/>
            </p:custDataLst>
          </p:nvPr>
        </p:nvSpPr>
        <p:spPr>
          <a:xfrm>
            <a:off x="9480712" y="313004"/>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8" name="任意形状 9"/>
          <p:cNvSpPr/>
          <p:nvPr userDrawn="1">
            <p:custDataLst>
              <p:tags r:id="rId5"/>
            </p:custDataLst>
          </p:nvPr>
        </p:nvSpPr>
        <p:spPr>
          <a:xfrm rot="10800000">
            <a:off x="261015" y="4113028"/>
            <a:ext cx="1887415" cy="184012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99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6"/>
            </p:custDataLst>
          </p:nvPr>
        </p:nvSpPr>
        <p:spPr>
          <a:xfrm>
            <a:off x="1320799" y="2376714"/>
            <a:ext cx="6653601" cy="1607337"/>
          </a:xfrm>
        </p:spPr>
        <p:txBody>
          <a:bodyPr vert="horz" lIns="91440" tIns="45720" rIns="91440" bIns="0" rtlCol="0" anchor="b" anchorCtr="0">
            <a:normAutofit/>
          </a:bodyPr>
          <a:lstStyle>
            <a:lvl1pPr marL="0" marR="0" algn="l" defTabSz="914400" rtl="0" eaLnBrk="1" fontAlgn="auto" latinLnBrk="0" hangingPunct="1">
              <a:lnSpc>
                <a:spcPct val="100000"/>
              </a:lnSpc>
              <a:buNone/>
              <a:defRPr kumimoji="0" lang="zh-CN" altLang="en-US" sz="9600" b="1" i="0" u="none" strike="noStrike" kern="1200" cap="none" spc="600" normalizeH="0" baseline="0" noProof="1" dirty="0">
                <a:solidFill>
                  <a:schemeClr val="accent1"/>
                </a:solidFill>
                <a:uFillTx/>
                <a:latin typeface="Arial" panose="020B0604020202020204" pitchFamily="34" charset="0"/>
                <a:ea typeface="微软雅黑" panose="020B0503020204020204"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p>
            <a:endParaRPr lang="zh-CN" altLang="en-US"/>
          </a:p>
        </p:txBody>
      </p:sp>
      <p:sp>
        <p:nvSpPr>
          <p:cNvPr id="5" name="灯片编号占位符 4"/>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2"/>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3"/>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p:txBody>
          <a:bodyPr>
            <a:normAutofit/>
          </a:bodyPr>
          <a:lstStyle>
            <a:lvl1pPr>
              <a:defRPr baseline="0">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11" name="矩形 10"/>
          <p:cNvSpPr/>
          <p:nvPr userDrawn="1">
            <p:custDataLst>
              <p:tags r:id="rId2"/>
            </p:custDataLst>
          </p:nvPr>
        </p:nvSpPr>
        <p:spPr>
          <a:xfrm>
            <a:off x="0" y="0"/>
            <a:ext cx="1219263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custDataLst>
              <p:tags r:id="rId3"/>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custDataLst>
              <p:tags r:id="rId4"/>
            </p:custDataLst>
          </p:nvPr>
        </p:nvSpPr>
        <p:spPr>
          <a:xfrm>
            <a:off x="1281600" y="1249200"/>
            <a:ext cx="9626400" cy="723600"/>
          </a:xfrm>
        </p:spPr>
        <p:txBody>
          <a:bodyPr anchor="ctr">
            <a:normAutofit/>
          </a:bodyPr>
          <a:lstStyle>
            <a:lvl1pP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5"/>
            </p:custDataLst>
          </p:nvPr>
        </p:nvSpPr>
        <p:spPr>
          <a:xfrm>
            <a:off x="1281113" y="2163600"/>
            <a:ext cx="9626600" cy="3445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4823460" cy="686625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dirty="0">
              <a:sym typeface="+mn-ea"/>
            </a:endParaRPr>
          </a:p>
        </p:txBody>
      </p:sp>
      <p:sp>
        <p:nvSpPr>
          <p:cNvPr id="6" name="任意形状 8"/>
          <p:cNvSpPr/>
          <p:nvPr userDrawn="1">
            <p:custDataLst>
              <p:tags r:id="rId3"/>
            </p:custDataLst>
          </p:nvPr>
        </p:nvSpPr>
        <p:spPr>
          <a:xfrm rot="16200000">
            <a:off x="-21591" y="25773"/>
            <a:ext cx="1741805" cy="169862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10" name="任意形状 9"/>
          <p:cNvSpPr/>
          <p:nvPr userDrawn="1">
            <p:custDataLst>
              <p:tags r:id="rId4"/>
            </p:custDataLst>
          </p:nvPr>
        </p:nvSpPr>
        <p:spPr>
          <a:xfrm rot="10800000">
            <a:off x="0" y="5913755"/>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hasCustomPrompt="1"/>
            <p:custDataLst>
              <p:tags r:id="rId5"/>
            </p:custDataLst>
          </p:nvPr>
        </p:nvSpPr>
        <p:spPr>
          <a:xfrm>
            <a:off x="583200" y="770400"/>
            <a:ext cx="3960000" cy="882000"/>
          </a:xfrm>
        </p:spPr>
        <p:txBody>
          <a:bodyPr anchor="ctr">
            <a:normAutofit/>
          </a:bodyPr>
          <a:lstStyle>
            <a:lvl1pPr>
              <a:defRPr sz="3600" baseline="0">
                <a:solidFill>
                  <a:schemeClr val="accent1"/>
                </a:solidFill>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586800" y="1764000"/>
            <a:ext cx="3956400" cy="4093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5101200" y="769938"/>
            <a:ext cx="6480000" cy="5087937"/>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3825"/>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8" name="任意形状 9"/>
          <p:cNvSpPr/>
          <p:nvPr userDrawn="1">
            <p:custDataLst>
              <p:tags r:id="rId3"/>
            </p:custDataLst>
          </p:nvPr>
        </p:nvSpPr>
        <p:spPr>
          <a:xfrm rot="16200000">
            <a:off x="-18383" y="15240"/>
            <a:ext cx="1243965" cy="121348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6" name="任意形状 8"/>
          <p:cNvSpPr/>
          <p:nvPr userDrawn="1">
            <p:custDataLst>
              <p:tags r:id="rId4"/>
            </p:custDataLst>
          </p:nvPr>
        </p:nvSpPr>
        <p:spPr>
          <a:xfrm>
            <a:off x="10344785" y="0"/>
            <a:ext cx="1847215" cy="1801495"/>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gs>
              <a:gs pos="100000">
                <a:schemeClr val="tx2">
                  <a:lumMod val="90000"/>
                  <a:alpha val="24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5"/>
            </p:custDataLst>
          </p:nvPr>
        </p:nvSpPr>
        <p:spPr>
          <a:xfrm>
            <a:off x="612000" y="781200"/>
            <a:ext cx="10976400" cy="626400"/>
          </a:xfrm>
        </p:spPr>
        <p:txBody>
          <a:bodyPr anchor="ctr">
            <a:normAutofit/>
          </a:bodyPr>
          <a:lstStyle>
            <a:lvl1pPr algn="ctr">
              <a:defRPr sz="36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p>
            <a:endParaRPr lang="zh-CN" altLang="en-US" dirty="0"/>
          </a:p>
        </p:txBody>
      </p:sp>
      <p:sp>
        <p:nvSpPr>
          <p:cNvPr id="5" name="灯片编号占位符 4"/>
          <p:cNvSpPr>
            <a:spLocks noGrp="1"/>
          </p:cNvSpPr>
          <p:nvPr>
            <p:ph type="sldNum" sz="quarter" idx="12"/>
            <p:custDataLst>
              <p:tags r:id="rId8"/>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9"/>
            </p:custDataLst>
          </p:nvPr>
        </p:nvSpPr>
        <p:spPr>
          <a:xfrm>
            <a:off x="612000" y="1659600"/>
            <a:ext cx="10975975" cy="828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0"/>
            </p:custDataLst>
          </p:nvPr>
        </p:nvSpPr>
        <p:spPr>
          <a:xfrm>
            <a:off x="612775" y="2808000"/>
            <a:ext cx="10965600" cy="34308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3810" y="5029201"/>
            <a:ext cx="12192000" cy="1828799"/>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10" name="任意形状 9"/>
          <p:cNvSpPr/>
          <p:nvPr userDrawn="1">
            <p:custDataLst>
              <p:tags r:id="rId3"/>
            </p:custDataLst>
          </p:nvPr>
        </p:nvSpPr>
        <p:spPr>
          <a:xfrm rot="10800000">
            <a:off x="3810" y="5905500"/>
            <a:ext cx="976630" cy="95250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tx2">
                  <a:lumMod val="90000"/>
                  <a:alpha val="24000"/>
                </a:schemeClr>
              </a:gs>
              <a:gs pos="100000">
                <a:schemeClr val="bg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dirty="0">
              <a:highlight>
                <a:srgbClr val="1171F1"/>
              </a:highlight>
            </a:endParaRPr>
          </a:p>
        </p:txBody>
      </p:sp>
      <p:sp>
        <p:nvSpPr>
          <p:cNvPr id="2" name="标题 1"/>
          <p:cNvSpPr>
            <a:spLocks noGrp="1"/>
          </p:cNvSpPr>
          <p:nvPr>
            <p:ph type="title"/>
            <p:custDataLst>
              <p:tags r:id="rId4"/>
            </p:custDataLst>
          </p:nvPr>
        </p:nvSpPr>
        <p:spPr>
          <a:xfrm>
            <a:off x="604800" y="669600"/>
            <a:ext cx="10976400" cy="565200"/>
          </a:xfrm>
        </p:spPr>
        <p:txBody>
          <a:bodyPr anchor="ctr">
            <a:normAutofit/>
          </a:bodyPr>
          <a:lstStyle>
            <a:lvl1pPr algn="ctr">
              <a:defRPr sz="32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6"/>
            </p:custDataLst>
          </p:nvPr>
        </p:nvSpPr>
        <p:spPr/>
        <p:txBody>
          <a:bodyPr/>
          <a:lstStyle/>
          <a:p>
            <a:endParaRPr lang="zh-CN" altLang="en-US" dirty="0"/>
          </a:p>
        </p:txBody>
      </p:sp>
      <p:sp>
        <p:nvSpPr>
          <p:cNvPr id="5" name="灯片编号占位符 4"/>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8"/>
            </p:custDataLst>
          </p:nvPr>
        </p:nvSpPr>
        <p:spPr>
          <a:xfrm>
            <a:off x="604837" y="1681200"/>
            <a:ext cx="10990800" cy="321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9"/>
            </p:custDataLst>
          </p:nvPr>
        </p:nvSpPr>
        <p:spPr>
          <a:xfrm>
            <a:off x="594000" y="5180400"/>
            <a:ext cx="11001600" cy="10116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3492"/>
            <a:ext cx="12192000" cy="914400"/>
          </a:xfrm>
          <a:prstGeom prst="rect">
            <a:avLst/>
          </a:prstGeom>
          <a:solidFill>
            <a:schemeClr val="tx2">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p:custDataLst>
              <p:tags r:id="rId3"/>
            </p:custDataLst>
          </p:nvPr>
        </p:nvSpPr>
        <p:spPr>
          <a:xfrm>
            <a:off x="579755" y="193040"/>
            <a:ext cx="11037570" cy="521335"/>
          </a:xfrm>
        </p:spPr>
        <p:txBody>
          <a:bodyPr>
            <a:noAutofit/>
          </a:bodyPr>
          <a:lstStyle>
            <a:lvl1pPr>
              <a:defRPr sz="2800" baseline="0">
                <a:solidFill>
                  <a:schemeClr val="accent1"/>
                </a:solidFill>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7"/>
            </p:custDataLst>
          </p:nvPr>
        </p:nvSpPr>
        <p:spPr>
          <a:xfrm>
            <a:off x="579600" y="1663200"/>
            <a:ext cx="53424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8"/>
            </p:custDataLst>
          </p:nvPr>
        </p:nvSpPr>
        <p:spPr>
          <a:xfrm>
            <a:off x="6242400" y="1663200"/>
            <a:ext cx="5367600" cy="28944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vl2pPr>
              <a:defRPr baseline="0">
                <a:solidFill>
                  <a:schemeClr val="tx1">
                    <a:lumMod val="75000"/>
                    <a:lumOff val="25000"/>
                  </a:schemeClr>
                </a:solidFill>
                <a:latin typeface="Arial" panose="020B0604020202020204" pitchFamily="34" charset="0"/>
                <a:ea typeface="微软雅黑" panose="020B0503020204020204" charset="-122"/>
              </a:defRPr>
            </a:lvl2pPr>
            <a:lvl3pPr>
              <a:defRPr baseline="0">
                <a:solidFill>
                  <a:schemeClr val="tx1">
                    <a:lumMod val="75000"/>
                    <a:lumOff val="25000"/>
                  </a:schemeClr>
                </a:solidFill>
                <a:latin typeface="Arial" panose="020B0604020202020204" pitchFamily="34" charset="0"/>
                <a:ea typeface="微软雅黑" panose="020B0503020204020204" charset="-122"/>
              </a:defRPr>
            </a:lvl3pPr>
            <a:lvl4pPr>
              <a:defRPr baseline="0">
                <a:solidFill>
                  <a:schemeClr val="tx1">
                    <a:lumMod val="75000"/>
                    <a:lumOff val="25000"/>
                  </a:schemeClr>
                </a:solidFill>
                <a:latin typeface="Arial" panose="020B0604020202020204" pitchFamily="34" charset="0"/>
                <a:ea typeface="微软雅黑" panose="020B0503020204020204" charset="-122"/>
              </a:defRPr>
            </a:lvl4pPr>
            <a:lvl5pPr>
              <a:defRPr baseline="0">
                <a:solidFill>
                  <a:schemeClr val="tx1">
                    <a:lumMod val="75000"/>
                    <a:lumOff val="25000"/>
                  </a:schemeClr>
                </a:solidFill>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9"/>
            </p:custDataLst>
          </p:nvPr>
        </p:nvSpPr>
        <p:spPr>
          <a:xfrm>
            <a:off x="572400" y="4816800"/>
            <a:ext cx="53424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0"/>
            </p:custDataLst>
          </p:nvPr>
        </p:nvSpPr>
        <p:spPr>
          <a:xfrm>
            <a:off x="6253200" y="4813200"/>
            <a:ext cx="5367600" cy="781200"/>
          </a:xfrm>
        </p:spPr>
        <p:txBody>
          <a:bodyPr/>
          <a:lstStyle>
            <a:lvl1pP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959224"/>
            <a:ext cx="12192000" cy="4939553"/>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a:sym typeface="+mn-ea"/>
            </a:endParaRPr>
          </a:p>
        </p:txBody>
      </p:sp>
      <p:sp>
        <p:nvSpPr>
          <p:cNvPr id="2" name="标题 1"/>
          <p:cNvSpPr>
            <a:spLocks noGrp="1"/>
          </p:cNvSpPr>
          <p:nvPr>
            <p:ph type="title" hasCustomPrompt="1"/>
            <p:custDataLst>
              <p:tags r:id="rId3"/>
            </p:custDataLst>
          </p:nvPr>
        </p:nvSpPr>
        <p:spPr>
          <a:xfrm>
            <a:off x="1522800" y="1339200"/>
            <a:ext cx="9144000" cy="2386800"/>
          </a:xfrm>
        </p:spPr>
        <p:txBody>
          <a:bodyPr anchor="b">
            <a:normAutofit/>
          </a:bodyPr>
          <a:lstStyle>
            <a:lvl1pPr algn="ctr">
              <a:defRPr sz="6000" baseline="0">
                <a:solidFill>
                  <a:schemeClr val="accent1"/>
                </a:solidFill>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7"/>
            </p:custDataLst>
          </p:nvPr>
        </p:nvSpPr>
        <p:spPr>
          <a:xfrm>
            <a:off x="1522413" y="3862800"/>
            <a:ext cx="9144000" cy="1656000"/>
          </a:xfrm>
        </p:spPr>
        <p:txBody>
          <a:bodyPr/>
          <a:lstStyle>
            <a:lvl1pPr algn="ctr">
              <a:defRPr baseline="0">
                <a:solidFill>
                  <a:schemeClr val="tx1">
                    <a:lumMod val="75000"/>
                    <a:lumOff val="25000"/>
                  </a:schemeClr>
                </a:solidFill>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1117"/>
            <a:ext cx="7321550" cy="811357"/>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5" Type="http://schemas.openxmlformats.org/officeDocument/2006/relationships/theme" Target="../theme/theme2.xml"/><Relationship Id="rId24" Type="http://schemas.openxmlformats.org/officeDocument/2006/relationships/tags" Target="../tags/tag128.xml"/><Relationship Id="rId23" Type="http://schemas.openxmlformats.org/officeDocument/2006/relationships/tags" Target="../tags/tag127.xml"/><Relationship Id="rId22" Type="http://schemas.openxmlformats.org/officeDocument/2006/relationships/tags" Target="../tags/tag126.xml"/><Relationship Id="rId21" Type="http://schemas.openxmlformats.org/officeDocument/2006/relationships/tags" Target="../tags/tag125.xml"/><Relationship Id="rId20" Type="http://schemas.openxmlformats.org/officeDocument/2006/relationships/tags" Target="../tags/tag124.xml"/><Relationship Id="rId2" Type="http://schemas.openxmlformats.org/officeDocument/2006/relationships/slideLayout" Target="../slideLayouts/slideLayout12.xml"/><Relationship Id="rId19" Type="http://schemas.openxmlformats.org/officeDocument/2006/relationships/tags" Target="../tags/tag123.xml"/><Relationship Id="rId18" Type="http://schemas.openxmlformats.org/officeDocument/2006/relationships/slideLayout" Target="../slideLayouts/slideLayout28.xml"/><Relationship Id="rId17" Type="http://schemas.openxmlformats.org/officeDocument/2006/relationships/slideLayout" Target="../slideLayouts/slideLayout27.xml"/><Relationship Id="rId16" Type="http://schemas.openxmlformats.org/officeDocument/2006/relationships/slideLayout" Target="../slideLayouts/slideLayout26.xml"/><Relationship Id="rId15" Type="http://schemas.openxmlformats.org/officeDocument/2006/relationships/slideLayout" Target="../slideLayouts/slideLayout25.xml"/><Relationship Id="rId14" Type="http://schemas.openxmlformats.org/officeDocument/2006/relationships/slideLayout" Target="../slideLayouts/slideLayout24.xml"/><Relationship Id="rId13" Type="http://schemas.openxmlformats.org/officeDocument/2006/relationships/slideLayout" Target="../slideLayouts/slideLayout23.xml"/><Relationship Id="rId12" Type="http://schemas.openxmlformats.org/officeDocument/2006/relationships/slideLayout" Target="../slideLayouts/slideLayout22.xml"/><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userDrawn="1">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accent1"/>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75000"/>
              <a:lumOff val="2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0.xml"/><Relationship Id="rId2" Type="http://schemas.openxmlformats.org/officeDocument/2006/relationships/image" Target="../media/image1.png"/><Relationship Id="rId1" Type="http://schemas.openxmlformats.org/officeDocument/2006/relationships/tags" Target="../tags/tag129.xml"/></Relationships>
</file>

<file path=ppt/slides/_rels/slide10.xml.rels><?xml version="1.0" encoding="UTF-8" standalone="yes"?>
<Relationships xmlns="http://schemas.openxmlformats.org/package/2006/relationships"><Relationship Id="rId9" Type="http://schemas.openxmlformats.org/officeDocument/2006/relationships/tags" Target="../tags/tag182.xml"/><Relationship Id="rId8" Type="http://schemas.openxmlformats.org/officeDocument/2006/relationships/tags" Target="../tags/tag181.xml"/><Relationship Id="rId7" Type="http://schemas.openxmlformats.org/officeDocument/2006/relationships/tags" Target="../tags/tag180.xml"/><Relationship Id="rId6" Type="http://schemas.openxmlformats.org/officeDocument/2006/relationships/tags" Target="../tags/tag179.xml"/><Relationship Id="rId5" Type="http://schemas.openxmlformats.org/officeDocument/2006/relationships/image" Target="../media/image3.png"/><Relationship Id="rId4" Type="http://schemas.openxmlformats.org/officeDocument/2006/relationships/tags" Target="../tags/tag178.xml"/><Relationship Id="rId3" Type="http://schemas.openxmlformats.org/officeDocument/2006/relationships/tags" Target="../tags/tag177.xml"/><Relationship Id="rId2" Type="http://schemas.openxmlformats.org/officeDocument/2006/relationships/tags" Target="../tags/tag176.xml"/><Relationship Id="rId10" Type="http://schemas.openxmlformats.org/officeDocument/2006/relationships/slideLayout" Target="../slideLayouts/slideLayout17.xml"/><Relationship Id="rId1" Type="http://schemas.openxmlformats.org/officeDocument/2006/relationships/tags" Target="../tags/tag175.xml"/></Relationships>
</file>

<file path=ppt/slides/_rels/slide11.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88.xml"/><Relationship Id="rId5" Type="http://schemas.openxmlformats.org/officeDocument/2006/relationships/tags" Target="../tags/tag187.xml"/><Relationship Id="rId4" Type="http://schemas.openxmlformats.org/officeDocument/2006/relationships/tags" Target="../tags/tag186.xml"/><Relationship Id="rId3" Type="http://schemas.openxmlformats.org/officeDocument/2006/relationships/tags" Target="../tags/tag185.xml"/><Relationship Id="rId2" Type="http://schemas.openxmlformats.org/officeDocument/2006/relationships/tags" Target="../tags/tag184.xml"/><Relationship Id="rId1" Type="http://schemas.openxmlformats.org/officeDocument/2006/relationships/tags" Target="../tags/tag183.xml"/></Relationships>
</file>

<file path=ppt/slides/_rels/slide1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195.xml"/><Relationship Id="rId7" Type="http://schemas.openxmlformats.org/officeDocument/2006/relationships/tags" Target="../tags/tag194.xml"/><Relationship Id="rId6" Type="http://schemas.openxmlformats.org/officeDocument/2006/relationships/image" Target="../media/image4.png"/><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02.xml"/><Relationship Id="rId7" Type="http://schemas.openxmlformats.org/officeDocument/2006/relationships/tags" Target="../tags/tag201.xml"/><Relationship Id="rId6" Type="http://schemas.openxmlformats.org/officeDocument/2006/relationships/image" Target="../media/image5.png"/><Relationship Id="rId5" Type="http://schemas.openxmlformats.org/officeDocument/2006/relationships/tags" Target="../tags/tag200.xml"/><Relationship Id="rId4" Type="http://schemas.openxmlformats.org/officeDocument/2006/relationships/tags" Target="../tags/tag199.xml"/><Relationship Id="rId3" Type="http://schemas.openxmlformats.org/officeDocument/2006/relationships/tags" Target="../tags/tag198.xml"/><Relationship Id="rId2" Type="http://schemas.openxmlformats.org/officeDocument/2006/relationships/tags" Target="../tags/tag197.xml"/><Relationship Id="rId1" Type="http://schemas.openxmlformats.org/officeDocument/2006/relationships/tags" Target="../tags/tag196.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205.xml"/><Relationship Id="rId4" Type="http://schemas.openxmlformats.org/officeDocument/2006/relationships/image" Target="../media/image7.png"/><Relationship Id="rId3" Type="http://schemas.openxmlformats.org/officeDocument/2006/relationships/tags" Target="../tags/tag204.xml"/><Relationship Id="rId2" Type="http://schemas.openxmlformats.org/officeDocument/2006/relationships/image" Target="../media/image6.png"/><Relationship Id="rId1" Type="http://schemas.openxmlformats.org/officeDocument/2006/relationships/tags" Target="../tags/tag203.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212.xml"/><Relationship Id="rId7" Type="http://schemas.openxmlformats.org/officeDocument/2006/relationships/image" Target="../media/image6.png"/><Relationship Id="rId6" Type="http://schemas.openxmlformats.org/officeDocument/2006/relationships/tags" Target="../tags/tag211.xml"/><Relationship Id="rId5" Type="http://schemas.openxmlformats.org/officeDocument/2006/relationships/tags" Target="../tags/tag210.xml"/><Relationship Id="rId4" Type="http://schemas.openxmlformats.org/officeDocument/2006/relationships/tags" Target="../tags/tag209.xml"/><Relationship Id="rId3" Type="http://schemas.openxmlformats.org/officeDocument/2006/relationships/tags" Target="../tags/tag208.xml"/><Relationship Id="rId2" Type="http://schemas.openxmlformats.org/officeDocument/2006/relationships/tags" Target="../tags/tag207.xml"/><Relationship Id="rId1" Type="http://schemas.openxmlformats.org/officeDocument/2006/relationships/tags" Target="../tags/tag206.xml"/></Relationships>
</file>

<file path=ppt/slides/_rels/slide17.xml.rels><?xml version="1.0" encoding="UTF-8" standalone="yes"?>
<Relationships xmlns="http://schemas.openxmlformats.org/package/2006/relationships"><Relationship Id="rId9" Type="http://schemas.openxmlformats.org/officeDocument/2006/relationships/tags" Target="../tags/tag220.xml"/><Relationship Id="rId8" Type="http://schemas.openxmlformats.org/officeDocument/2006/relationships/image" Target="../media/image7.png"/><Relationship Id="rId7" Type="http://schemas.openxmlformats.org/officeDocument/2006/relationships/tags" Target="../tags/tag219.xml"/><Relationship Id="rId6" Type="http://schemas.openxmlformats.org/officeDocument/2006/relationships/tags" Target="../tags/tag218.xml"/><Relationship Id="rId5" Type="http://schemas.openxmlformats.org/officeDocument/2006/relationships/tags" Target="../tags/tag217.xml"/><Relationship Id="rId4" Type="http://schemas.openxmlformats.org/officeDocument/2006/relationships/tags" Target="../tags/tag216.xml"/><Relationship Id="rId3" Type="http://schemas.openxmlformats.org/officeDocument/2006/relationships/tags" Target="../tags/tag215.xml"/><Relationship Id="rId2" Type="http://schemas.openxmlformats.org/officeDocument/2006/relationships/tags" Target="../tags/tag214.xml"/><Relationship Id="rId10" Type="http://schemas.openxmlformats.org/officeDocument/2006/relationships/slideLayout" Target="../slideLayouts/slideLayout17.xml"/><Relationship Id="rId1" Type="http://schemas.openxmlformats.org/officeDocument/2006/relationships/tags" Target="../tags/tag213.xml"/></Relationships>
</file>

<file path=ppt/slides/_rels/slide18.xml.rels><?xml version="1.0" encoding="UTF-8" standalone="yes"?>
<Relationships xmlns="http://schemas.openxmlformats.org/package/2006/relationships"><Relationship Id="rId9" Type="http://schemas.openxmlformats.org/officeDocument/2006/relationships/image" Target="../media/image9.png"/><Relationship Id="rId8" Type="http://schemas.openxmlformats.org/officeDocument/2006/relationships/tags" Target="../tags/tag227.xml"/><Relationship Id="rId7" Type="http://schemas.openxmlformats.org/officeDocument/2006/relationships/image" Target="../media/image8.png"/><Relationship Id="rId6" Type="http://schemas.openxmlformats.org/officeDocument/2006/relationships/tags" Target="../tags/tag226.xml"/><Relationship Id="rId5" Type="http://schemas.openxmlformats.org/officeDocument/2006/relationships/tags" Target="../tags/tag225.xml"/><Relationship Id="rId4" Type="http://schemas.openxmlformats.org/officeDocument/2006/relationships/tags" Target="../tags/tag224.xml"/><Relationship Id="rId3" Type="http://schemas.openxmlformats.org/officeDocument/2006/relationships/tags" Target="../tags/tag223.xml"/><Relationship Id="rId2" Type="http://schemas.openxmlformats.org/officeDocument/2006/relationships/tags" Target="../tags/tag222.xml"/><Relationship Id="rId12" Type="http://schemas.openxmlformats.org/officeDocument/2006/relationships/slideLayout" Target="../slideLayouts/slideLayout17.xml"/><Relationship Id="rId11" Type="http://schemas.openxmlformats.org/officeDocument/2006/relationships/tags" Target="../tags/tag229.xml"/><Relationship Id="rId10" Type="http://schemas.openxmlformats.org/officeDocument/2006/relationships/tags" Target="../tags/tag228.xml"/><Relationship Id="rId1" Type="http://schemas.openxmlformats.org/officeDocument/2006/relationships/tags" Target="../tags/tag221.xml"/></Relationships>
</file>

<file path=ppt/slides/_rels/slide19.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image" Target="../media/image11.svg"/><Relationship Id="rId6" Type="http://schemas.openxmlformats.org/officeDocument/2006/relationships/image" Target="../media/image10.png"/><Relationship Id="rId5" Type="http://schemas.openxmlformats.org/officeDocument/2006/relationships/tags" Target="../tags/tag234.xml"/><Relationship Id="rId4" Type="http://schemas.openxmlformats.org/officeDocument/2006/relationships/tags" Target="../tags/tag233.xml"/><Relationship Id="rId3" Type="http://schemas.openxmlformats.org/officeDocument/2006/relationships/tags" Target="../tags/tag232.xml"/><Relationship Id="rId2" Type="http://schemas.openxmlformats.org/officeDocument/2006/relationships/tags" Target="../tags/tag231.xml"/><Relationship Id="rId19" Type="http://schemas.openxmlformats.org/officeDocument/2006/relationships/slideLayout" Target="../slideLayouts/slideLayout17.xml"/><Relationship Id="rId18" Type="http://schemas.openxmlformats.org/officeDocument/2006/relationships/tags" Target="../tags/tag242.xml"/><Relationship Id="rId17" Type="http://schemas.openxmlformats.org/officeDocument/2006/relationships/image" Target="../media/image14.png"/><Relationship Id="rId16" Type="http://schemas.openxmlformats.org/officeDocument/2006/relationships/tags" Target="../tags/tag241.xml"/><Relationship Id="rId15" Type="http://schemas.openxmlformats.org/officeDocument/2006/relationships/image" Target="../media/image13.png"/><Relationship Id="rId14" Type="http://schemas.openxmlformats.org/officeDocument/2006/relationships/tags" Target="../tags/tag240.xml"/><Relationship Id="rId13" Type="http://schemas.openxmlformats.org/officeDocument/2006/relationships/image" Target="../media/image12.png"/><Relationship Id="rId12" Type="http://schemas.openxmlformats.org/officeDocument/2006/relationships/tags" Target="../tags/tag239.xml"/><Relationship Id="rId11" Type="http://schemas.openxmlformats.org/officeDocument/2006/relationships/tags" Target="../tags/tag238.xml"/><Relationship Id="rId10" Type="http://schemas.openxmlformats.org/officeDocument/2006/relationships/tags" Target="../tags/tag237.xml"/><Relationship Id="rId1" Type="http://schemas.openxmlformats.org/officeDocument/2006/relationships/tags" Target="../tags/tag230.xml"/></Relationships>
</file>

<file path=ppt/slides/_rels/slide2.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1" Type="http://schemas.openxmlformats.org/officeDocument/2006/relationships/slideLayout" Target="../slideLayouts/slideLayout12.xml"/><Relationship Id="rId10" Type="http://schemas.openxmlformats.org/officeDocument/2006/relationships/tags" Target="../tags/tag140.xml"/><Relationship Id="rId1" Type="http://schemas.openxmlformats.org/officeDocument/2006/relationships/tags" Target="../tags/tag131.xml"/></Relationships>
</file>

<file path=ppt/slides/_rels/slide20.xml.rels><?xml version="1.0" encoding="UTF-8" standalone="yes"?>
<Relationships xmlns="http://schemas.openxmlformats.org/package/2006/relationships"><Relationship Id="rId9" Type="http://schemas.openxmlformats.org/officeDocument/2006/relationships/tags" Target="../tags/tag249.xml"/><Relationship Id="rId8" Type="http://schemas.openxmlformats.org/officeDocument/2006/relationships/tags" Target="../tags/tag248.xml"/><Relationship Id="rId7" Type="http://schemas.openxmlformats.org/officeDocument/2006/relationships/image" Target="../media/image11.svg"/><Relationship Id="rId6" Type="http://schemas.openxmlformats.org/officeDocument/2006/relationships/image" Target="../media/image10.png"/><Relationship Id="rId5" Type="http://schemas.openxmlformats.org/officeDocument/2006/relationships/tags" Target="../tags/tag247.xml"/><Relationship Id="rId4" Type="http://schemas.openxmlformats.org/officeDocument/2006/relationships/tags" Target="../tags/tag246.xml"/><Relationship Id="rId3" Type="http://schemas.openxmlformats.org/officeDocument/2006/relationships/tags" Target="../tags/tag245.xml"/><Relationship Id="rId2" Type="http://schemas.openxmlformats.org/officeDocument/2006/relationships/tags" Target="../tags/tag244.xml"/><Relationship Id="rId15" Type="http://schemas.openxmlformats.org/officeDocument/2006/relationships/slideLayout" Target="../slideLayouts/slideLayout17.xml"/><Relationship Id="rId14" Type="http://schemas.openxmlformats.org/officeDocument/2006/relationships/tags" Target="../tags/tag253.xml"/><Relationship Id="rId13" Type="http://schemas.openxmlformats.org/officeDocument/2006/relationships/image" Target="../media/image15.png"/><Relationship Id="rId12" Type="http://schemas.openxmlformats.org/officeDocument/2006/relationships/tags" Target="../tags/tag252.xml"/><Relationship Id="rId11" Type="http://schemas.openxmlformats.org/officeDocument/2006/relationships/tags" Target="../tags/tag251.xml"/><Relationship Id="rId10" Type="http://schemas.openxmlformats.org/officeDocument/2006/relationships/tags" Target="../tags/tag250.xml"/><Relationship Id="rId1" Type="http://schemas.openxmlformats.org/officeDocument/2006/relationships/tags" Target="../tags/tag243.xml"/></Relationships>
</file>

<file path=ppt/slides/_rels/slide21.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 Type="http://schemas.openxmlformats.org/officeDocument/2006/relationships/tags" Target="../tags/tag257.xml"/><Relationship Id="rId3" Type="http://schemas.openxmlformats.org/officeDocument/2006/relationships/tags" Target="../tags/tag256.xml"/><Relationship Id="rId2" Type="http://schemas.openxmlformats.org/officeDocument/2006/relationships/tags" Target="../tags/tag255.xml"/><Relationship Id="rId13" Type="http://schemas.openxmlformats.org/officeDocument/2006/relationships/slideLayout" Target="../slideLayouts/slideLayout17.xml"/><Relationship Id="rId12" Type="http://schemas.openxmlformats.org/officeDocument/2006/relationships/tags" Target="../tags/tag264.xml"/><Relationship Id="rId11" Type="http://schemas.openxmlformats.org/officeDocument/2006/relationships/image" Target="../media/image16.png"/><Relationship Id="rId10" Type="http://schemas.openxmlformats.org/officeDocument/2006/relationships/tags" Target="../tags/tag263.xml"/><Relationship Id="rId1" Type="http://schemas.openxmlformats.org/officeDocument/2006/relationships/tags" Target="../tags/tag254.xml"/></Relationships>
</file>

<file path=ppt/slides/_rels/slide22.xml.rels><?xml version="1.0" encoding="UTF-8" standalone="yes"?>
<Relationships xmlns="http://schemas.openxmlformats.org/package/2006/relationships"><Relationship Id="rId9" Type="http://schemas.openxmlformats.org/officeDocument/2006/relationships/tags" Target="../tags/tag273.xml"/><Relationship Id="rId8" Type="http://schemas.openxmlformats.org/officeDocument/2006/relationships/tags" Target="../tags/tag272.xml"/><Relationship Id="rId7" Type="http://schemas.openxmlformats.org/officeDocument/2006/relationships/tags" Target="../tags/tag271.xml"/><Relationship Id="rId6" Type="http://schemas.openxmlformats.org/officeDocument/2006/relationships/tags" Target="../tags/tag270.xml"/><Relationship Id="rId5" Type="http://schemas.openxmlformats.org/officeDocument/2006/relationships/tags" Target="../tags/tag269.xml"/><Relationship Id="rId4" Type="http://schemas.openxmlformats.org/officeDocument/2006/relationships/tags" Target="../tags/tag268.xml"/><Relationship Id="rId3" Type="http://schemas.openxmlformats.org/officeDocument/2006/relationships/tags" Target="../tags/tag267.xml"/><Relationship Id="rId2" Type="http://schemas.openxmlformats.org/officeDocument/2006/relationships/tags" Target="../tags/tag266.xml"/><Relationship Id="rId19" Type="http://schemas.openxmlformats.org/officeDocument/2006/relationships/slideLayout" Target="../slideLayouts/slideLayout17.xml"/><Relationship Id="rId18" Type="http://schemas.openxmlformats.org/officeDocument/2006/relationships/tags" Target="../tags/tag278.xml"/><Relationship Id="rId17" Type="http://schemas.openxmlformats.org/officeDocument/2006/relationships/image" Target="../media/image20.png"/><Relationship Id="rId16" Type="http://schemas.openxmlformats.org/officeDocument/2006/relationships/tags" Target="../tags/tag277.xml"/><Relationship Id="rId15" Type="http://schemas.openxmlformats.org/officeDocument/2006/relationships/image" Target="../media/image19.png"/><Relationship Id="rId14" Type="http://schemas.openxmlformats.org/officeDocument/2006/relationships/tags" Target="../tags/tag276.xml"/><Relationship Id="rId13" Type="http://schemas.openxmlformats.org/officeDocument/2006/relationships/image" Target="../media/image18.png"/><Relationship Id="rId12" Type="http://schemas.openxmlformats.org/officeDocument/2006/relationships/tags" Target="../tags/tag275.xml"/><Relationship Id="rId11" Type="http://schemas.openxmlformats.org/officeDocument/2006/relationships/image" Target="../media/image17.png"/><Relationship Id="rId10" Type="http://schemas.openxmlformats.org/officeDocument/2006/relationships/tags" Target="../tags/tag274.xml"/><Relationship Id="rId1" Type="http://schemas.openxmlformats.org/officeDocument/2006/relationships/tags" Target="../tags/tag265.xml"/></Relationships>
</file>

<file path=ppt/slides/_rels/slide23.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tags" Target="../tags/tag285.xml"/><Relationship Id="rId7" Type="http://schemas.openxmlformats.org/officeDocument/2006/relationships/image" Target="../media/image21.png"/><Relationship Id="rId6" Type="http://schemas.openxmlformats.org/officeDocument/2006/relationships/tags" Target="../tags/tag284.xml"/><Relationship Id="rId5" Type="http://schemas.openxmlformats.org/officeDocument/2006/relationships/tags" Target="../tags/tag283.xml"/><Relationship Id="rId4" Type="http://schemas.openxmlformats.org/officeDocument/2006/relationships/tags" Target="../tags/tag282.xml"/><Relationship Id="rId3" Type="http://schemas.openxmlformats.org/officeDocument/2006/relationships/tags" Target="../tags/tag281.xml"/><Relationship Id="rId2" Type="http://schemas.openxmlformats.org/officeDocument/2006/relationships/tags" Target="../tags/tag280.xml"/><Relationship Id="rId16" Type="http://schemas.openxmlformats.org/officeDocument/2006/relationships/slideLayout" Target="../slideLayouts/slideLayout17.xml"/><Relationship Id="rId15" Type="http://schemas.openxmlformats.org/officeDocument/2006/relationships/tags" Target="../tags/tag289.xml"/><Relationship Id="rId14" Type="http://schemas.openxmlformats.org/officeDocument/2006/relationships/image" Target="../media/image24.png"/><Relationship Id="rId13" Type="http://schemas.openxmlformats.org/officeDocument/2006/relationships/tags" Target="../tags/tag288.xml"/><Relationship Id="rId12" Type="http://schemas.openxmlformats.org/officeDocument/2006/relationships/image" Target="../media/image23.png"/><Relationship Id="rId11" Type="http://schemas.openxmlformats.org/officeDocument/2006/relationships/tags" Target="../tags/tag287.xml"/><Relationship Id="rId10" Type="http://schemas.openxmlformats.org/officeDocument/2006/relationships/tags" Target="../tags/tag286.xml"/><Relationship Id="rId1" Type="http://schemas.openxmlformats.org/officeDocument/2006/relationships/tags" Target="../tags/tag279.xml"/></Relationships>
</file>

<file path=ppt/slides/_rels/slide24.xml.rels><?xml version="1.0" encoding="UTF-8" standalone="yes"?>
<Relationships xmlns="http://schemas.openxmlformats.org/package/2006/relationships"><Relationship Id="rId9" Type="http://schemas.openxmlformats.org/officeDocument/2006/relationships/tags" Target="../tags/tag298.xml"/><Relationship Id="rId8" Type="http://schemas.openxmlformats.org/officeDocument/2006/relationships/tags" Target="../tags/tag297.xml"/><Relationship Id="rId7" Type="http://schemas.openxmlformats.org/officeDocument/2006/relationships/tags" Target="../tags/tag296.xml"/><Relationship Id="rId6" Type="http://schemas.openxmlformats.org/officeDocument/2006/relationships/tags" Target="../tags/tag295.xml"/><Relationship Id="rId5" Type="http://schemas.openxmlformats.org/officeDocument/2006/relationships/tags" Target="../tags/tag294.xml"/><Relationship Id="rId4" Type="http://schemas.openxmlformats.org/officeDocument/2006/relationships/tags" Target="../tags/tag293.xml"/><Relationship Id="rId3" Type="http://schemas.openxmlformats.org/officeDocument/2006/relationships/tags" Target="../tags/tag292.xml"/><Relationship Id="rId2" Type="http://schemas.openxmlformats.org/officeDocument/2006/relationships/tags" Target="../tags/tag291.xml"/><Relationship Id="rId14" Type="http://schemas.openxmlformats.org/officeDocument/2006/relationships/slideLayout" Target="../slideLayouts/slideLayout17.xml"/><Relationship Id="rId13" Type="http://schemas.openxmlformats.org/officeDocument/2006/relationships/tags" Target="../tags/tag301.xml"/><Relationship Id="rId12" Type="http://schemas.openxmlformats.org/officeDocument/2006/relationships/tags" Target="../tags/tag300.xml"/><Relationship Id="rId11" Type="http://schemas.openxmlformats.org/officeDocument/2006/relationships/image" Target="../media/image25.png"/><Relationship Id="rId10" Type="http://schemas.openxmlformats.org/officeDocument/2006/relationships/tags" Target="../tags/tag299.xml"/><Relationship Id="rId1" Type="http://schemas.openxmlformats.org/officeDocument/2006/relationships/tags" Target="../tags/tag290.xml"/></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image" Target="../media/image26.png"/><Relationship Id="rId5" Type="http://schemas.openxmlformats.org/officeDocument/2006/relationships/tags" Target="../tags/tag306.xml"/><Relationship Id="rId4" Type="http://schemas.openxmlformats.org/officeDocument/2006/relationships/tags" Target="../tags/tag305.xml"/><Relationship Id="rId3" Type="http://schemas.openxmlformats.org/officeDocument/2006/relationships/tags" Target="../tags/tag304.xml"/><Relationship Id="rId2" Type="http://schemas.openxmlformats.org/officeDocument/2006/relationships/tags" Target="../tags/tag303.xml"/><Relationship Id="rId1" Type="http://schemas.openxmlformats.org/officeDocument/2006/relationships/tags" Target="../tags/tag302.xml"/></Relationships>
</file>

<file path=ppt/slides/_rels/slide26.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 Type="http://schemas.openxmlformats.org/officeDocument/2006/relationships/tags" Target="../tags/tag310.xml"/><Relationship Id="rId12" Type="http://schemas.openxmlformats.org/officeDocument/2006/relationships/slideLayout" Target="../slideLayouts/slideLayout17.xml"/><Relationship Id="rId11" Type="http://schemas.openxmlformats.org/officeDocument/2006/relationships/tags" Target="../tags/tag318.xml"/><Relationship Id="rId10" Type="http://schemas.openxmlformats.org/officeDocument/2006/relationships/tags" Target="../tags/tag317.xml"/><Relationship Id="rId1" Type="http://schemas.openxmlformats.org/officeDocument/2006/relationships/tags" Target="../tags/tag309.xm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25.xml"/><Relationship Id="rId7" Type="http://schemas.openxmlformats.org/officeDocument/2006/relationships/tags" Target="../tags/tag324.xml"/><Relationship Id="rId6" Type="http://schemas.openxmlformats.org/officeDocument/2006/relationships/image" Target="../media/image28.png"/><Relationship Id="rId5" Type="http://schemas.openxmlformats.org/officeDocument/2006/relationships/tags" Target="../tags/tag323.xml"/><Relationship Id="rId4" Type="http://schemas.openxmlformats.org/officeDocument/2006/relationships/tags" Target="../tags/tag322.xml"/><Relationship Id="rId3" Type="http://schemas.openxmlformats.org/officeDocument/2006/relationships/tags" Target="../tags/tag321.xml"/><Relationship Id="rId2" Type="http://schemas.openxmlformats.org/officeDocument/2006/relationships/tags" Target="../tags/tag320.xml"/><Relationship Id="rId1" Type="http://schemas.openxmlformats.org/officeDocument/2006/relationships/tags" Target="../tags/tag319.xml"/></Relationships>
</file>

<file path=ppt/slides/_rels/slide28.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32.xml"/><Relationship Id="rId7" Type="http://schemas.openxmlformats.org/officeDocument/2006/relationships/tags" Target="../tags/tag331.xml"/><Relationship Id="rId6" Type="http://schemas.openxmlformats.org/officeDocument/2006/relationships/tags" Target="../tags/tag330.xml"/><Relationship Id="rId5" Type="http://schemas.openxmlformats.org/officeDocument/2006/relationships/image" Target="../media/image29.png"/><Relationship Id="rId4" Type="http://schemas.openxmlformats.org/officeDocument/2006/relationships/tags" Target="../tags/tag329.xml"/><Relationship Id="rId3" Type="http://schemas.openxmlformats.org/officeDocument/2006/relationships/tags" Target="../tags/tag328.xml"/><Relationship Id="rId2" Type="http://schemas.openxmlformats.org/officeDocument/2006/relationships/tags" Target="../tags/tag327.xml"/><Relationship Id="rId1" Type="http://schemas.openxmlformats.org/officeDocument/2006/relationships/tags" Target="../tags/tag326.xml"/></Relationships>
</file>

<file path=ppt/slides/_rels/slide29.xml.rels><?xml version="1.0" encoding="UTF-8" standalone="yes"?>
<Relationships xmlns="http://schemas.openxmlformats.org/package/2006/relationships"><Relationship Id="rId9" Type="http://schemas.openxmlformats.org/officeDocument/2006/relationships/tags" Target="../tags/tag341.xml"/><Relationship Id="rId8" Type="http://schemas.openxmlformats.org/officeDocument/2006/relationships/tags" Target="../tags/tag340.xml"/><Relationship Id="rId7" Type="http://schemas.openxmlformats.org/officeDocument/2006/relationships/tags" Target="../tags/tag339.xml"/><Relationship Id="rId6" Type="http://schemas.openxmlformats.org/officeDocument/2006/relationships/tags" Target="../tags/tag338.xml"/><Relationship Id="rId5" Type="http://schemas.openxmlformats.org/officeDocument/2006/relationships/tags" Target="../tags/tag337.xml"/><Relationship Id="rId4" Type="http://schemas.openxmlformats.org/officeDocument/2006/relationships/tags" Target="../tags/tag336.xml"/><Relationship Id="rId3" Type="http://schemas.openxmlformats.org/officeDocument/2006/relationships/tags" Target="../tags/tag335.xml"/><Relationship Id="rId2" Type="http://schemas.openxmlformats.org/officeDocument/2006/relationships/tags" Target="../tags/tag334.xml"/><Relationship Id="rId14" Type="http://schemas.openxmlformats.org/officeDocument/2006/relationships/slideLayout" Target="../slideLayouts/slideLayout17.xml"/><Relationship Id="rId13" Type="http://schemas.openxmlformats.org/officeDocument/2006/relationships/tags" Target="../tags/tag344.xml"/><Relationship Id="rId12" Type="http://schemas.openxmlformats.org/officeDocument/2006/relationships/tags" Target="../tags/tag343.xml"/><Relationship Id="rId11" Type="http://schemas.openxmlformats.org/officeDocument/2006/relationships/image" Target="../media/image30.png"/><Relationship Id="rId10" Type="http://schemas.openxmlformats.org/officeDocument/2006/relationships/tags" Target="../tags/tag342.xml"/><Relationship Id="rId1" Type="http://schemas.openxmlformats.org/officeDocument/2006/relationships/tags" Target="../tags/tag33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51.xml"/><Relationship Id="rId7" Type="http://schemas.openxmlformats.org/officeDocument/2006/relationships/tags" Target="../tags/tag350.xml"/><Relationship Id="rId6" Type="http://schemas.openxmlformats.org/officeDocument/2006/relationships/image" Target="../media/image31.png"/><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 Type="http://schemas.openxmlformats.org/officeDocument/2006/relationships/tags" Target="../tags/tag345.xml"/></Relationships>
</file>

<file path=ppt/slides/_rels/slide31.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358.xml"/><Relationship Id="rId7" Type="http://schemas.openxmlformats.org/officeDocument/2006/relationships/image" Target="../media/image32.png"/><Relationship Id="rId6" Type="http://schemas.openxmlformats.org/officeDocument/2006/relationships/tags" Target="../tags/tag357.xml"/><Relationship Id="rId5" Type="http://schemas.openxmlformats.org/officeDocument/2006/relationships/tags" Target="../tags/tag356.xml"/><Relationship Id="rId4" Type="http://schemas.openxmlformats.org/officeDocument/2006/relationships/tags" Target="../tags/tag355.xml"/><Relationship Id="rId3" Type="http://schemas.openxmlformats.org/officeDocument/2006/relationships/tags" Target="../tags/tag354.xml"/><Relationship Id="rId2" Type="http://schemas.openxmlformats.org/officeDocument/2006/relationships/tags" Target="../tags/tag353.xml"/><Relationship Id="rId1" Type="http://schemas.openxmlformats.org/officeDocument/2006/relationships/tags" Target="../tags/tag352.xml"/></Relationships>
</file>

<file path=ppt/slides/_rels/slide32.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tags" Target="../tags/tag365.xml"/><Relationship Id="rId7" Type="http://schemas.openxmlformats.org/officeDocument/2006/relationships/tags" Target="../tags/tag364.xml"/><Relationship Id="rId6" Type="http://schemas.openxmlformats.org/officeDocument/2006/relationships/image" Target="../media/image21.png"/><Relationship Id="rId5" Type="http://schemas.openxmlformats.org/officeDocument/2006/relationships/tags" Target="../tags/tag363.xml"/><Relationship Id="rId4" Type="http://schemas.openxmlformats.org/officeDocument/2006/relationships/tags" Target="../tags/tag362.xml"/><Relationship Id="rId3" Type="http://schemas.openxmlformats.org/officeDocument/2006/relationships/tags" Target="../tags/tag361.xml"/><Relationship Id="rId2" Type="http://schemas.openxmlformats.org/officeDocument/2006/relationships/tags" Target="../tags/tag360.xml"/><Relationship Id="rId12" Type="http://schemas.openxmlformats.org/officeDocument/2006/relationships/slideLayout" Target="../slideLayouts/slideLayout17.xml"/><Relationship Id="rId11" Type="http://schemas.openxmlformats.org/officeDocument/2006/relationships/tags" Target="../tags/tag367.xml"/><Relationship Id="rId10" Type="http://schemas.openxmlformats.org/officeDocument/2006/relationships/tags" Target="../tags/tag366.xml"/><Relationship Id="rId1" Type="http://schemas.openxmlformats.org/officeDocument/2006/relationships/tags" Target="../tags/tag359.xml"/></Relationships>
</file>

<file path=ppt/slides/_rels/slide33.xml.rels><?xml version="1.0" encoding="UTF-8" standalone="yes"?>
<Relationships xmlns="http://schemas.openxmlformats.org/package/2006/relationships"><Relationship Id="rId9" Type="http://schemas.openxmlformats.org/officeDocument/2006/relationships/tags" Target="../tags/tag375.xml"/><Relationship Id="rId8" Type="http://schemas.openxmlformats.org/officeDocument/2006/relationships/tags" Target="../tags/tag374.xml"/><Relationship Id="rId7" Type="http://schemas.openxmlformats.org/officeDocument/2006/relationships/image" Target="../media/image34.png"/><Relationship Id="rId6" Type="http://schemas.openxmlformats.org/officeDocument/2006/relationships/tags" Target="../tags/tag373.xml"/><Relationship Id="rId5" Type="http://schemas.openxmlformats.org/officeDocument/2006/relationships/tags" Target="../tags/tag372.xml"/><Relationship Id="rId4" Type="http://schemas.openxmlformats.org/officeDocument/2006/relationships/tags" Target="../tags/tag371.xml"/><Relationship Id="rId3" Type="http://schemas.openxmlformats.org/officeDocument/2006/relationships/tags" Target="../tags/tag370.xml"/><Relationship Id="rId2" Type="http://schemas.openxmlformats.org/officeDocument/2006/relationships/tags" Target="../tags/tag369.xml"/><Relationship Id="rId10" Type="http://schemas.openxmlformats.org/officeDocument/2006/relationships/slideLayout" Target="../slideLayouts/slideLayout17.xml"/><Relationship Id="rId1" Type="http://schemas.openxmlformats.org/officeDocument/2006/relationships/tags" Target="../tags/tag368.xml"/></Relationships>
</file>

<file path=ppt/slides/_rels/slide34.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tags" Target="../tags/tag383.xml"/><Relationship Id="rId7" Type="http://schemas.openxmlformats.org/officeDocument/2006/relationships/tags" Target="../tags/tag382.xml"/><Relationship Id="rId6" Type="http://schemas.openxmlformats.org/officeDocument/2006/relationships/tags" Target="../tags/tag381.xml"/><Relationship Id="rId5" Type="http://schemas.openxmlformats.org/officeDocument/2006/relationships/tags" Target="../tags/tag380.xml"/><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3" Type="http://schemas.openxmlformats.org/officeDocument/2006/relationships/slideLayout" Target="../slideLayouts/slideLayout17.xml"/><Relationship Id="rId12" Type="http://schemas.openxmlformats.org/officeDocument/2006/relationships/tags" Target="../tags/tag386.xml"/><Relationship Id="rId11" Type="http://schemas.openxmlformats.org/officeDocument/2006/relationships/tags" Target="../tags/tag385.xml"/><Relationship Id="rId10" Type="http://schemas.openxmlformats.org/officeDocument/2006/relationships/tags" Target="../tags/tag384.xml"/><Relationship Id="rId1" Type="http://schemas.openxmlformats.org/officeDocument/2006/relationships/tags" Target="../tags/tag376.xml"/></Relationships>
</file>

<file path=ppt/slides/_rels/slide35.xml.rels><?xml version="1.0" encoding="UTF-8" standalone="yes"?>
<Relationships xmlns="http://schemas.openxmlformats.org/package/2006/relationships"><Relationship Id="rId9" Type="http://schemas.openxmlformats.org/officeDocument/2006/relationships/tags" Target="../tags/tag395.xml"/><Relationship Id="rId8" Type="http://schemas.openxmlformats.org/officeDocument/2006/relationships/tags" Target="../tags/tag394.xml"/><Relationship Id="rId7" Type="http://schemas.openxmlformats.org/officeDocument/2006/relationships/tags" Target="../tags/tag393.xml"/><Relationship Id="rId6" Type="http://schemas.openxmlformats.org/officeDocument/2006/relationships/tags" Target="../tags/tag392.xml"/><Relationship Id="rId5" Type="http://schemas.openxmlformats.org/officeDocument/2006/relationships/tags" Target="../tags/tag391.xml"/><Relationship Id="rId4" Type="http://schemas.openxmlformats.org/officeDocument/2006/relationships/tags" Target="../tags/tag390.xml"/><Relationship Id="rId3" Type="http://schemas.openxmlformats.org/officeDocument/2006/relationships/tags" Target="../tags/tag389.xml"/><Relationship Id="rId2" Type="http://schemas.openxmlformats.org/officeDocument/2006/relationships/tags" Target="../tags/tag388.xml"/><Relationship Id="rId14" Type="http://schemas.openxmlformats.org/officeDocument/2006/relationships/slideLayout" Target="../slideLayouts/slideLayout17.xml"/><Relationship Id="rId13" Type="http://schemas.openxmlformats.org/officeDocument/2006/relationships/tags" Target="../tags/tag398.xml"/><Relationship Id="rId12" Type="http://schemas.openxmlformats.org/officeDocument/2006/relationships/tags" Target="../tags/tag397.xml"/><Relationship Id="rId11" Type="http://schemas.openxmlformats.org/officeDocument/2006/relationships/image" Target="../media/image36.png"/><Relationship Id="rId10" Type="http://schemas.openxmlformats.org/officeDocument/2006/relationships/tags" Target="../tags/tag396.xml"/><Relationship Id="rId1" Type="http://schemas.openxmlformats.org/officeDocument/2006/relationships/tags" Target="../tags/tag387.xml"/></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405.xml"/><Relationship Id="rId7" Type="http://schemas.openxmlformats.org/officeDocument/2006/relationships/tags" Target="../tags/tag404.xml"/><Relationship Id="rId6" Type="http://schemas.openxmlformats.org/officeDocument/2006/relationships/tags" Target="../tags/tag403.xml"/><Relationship Id="rId5" Type="http://schemas.openxmlformats.org/officeDocument/2006/relationships/image" Target="../media/image37.png"/><Relationship Id="rId4" Type="http://schemas.openxmlformats.org/officeDocument/2006/relationships/tags" Target="../tags/tag402.xml"/><Relationship Id="rId3" Type="http://schemas.openxmlformats.org/officeDocument/2006/relationships/tags" Target="../tags/tag401.xml"/><Relationship Id="rId2" Type="http://schemas.openxmlformats.org/officeDocument/2006/relationships/tags" Target="../tags/tag400.xml"/><Relationship Id="rId1" Type="http://schemas.openxmlformats.org/officeDocument/2006/relationships/tags" Target="../tags/tag399.xml"/></Relationships>
</file>

<file path=ppt/slides/_rels/slide37.xml.rels><?xml version="1.0" encoding="UTF-8" standalone="yes"?>
<Relationships xmlns="http://schemas.openxmlformats.org/package/2006/relationships"><Relationship Id="rId9" Type="http://schemas.openxmlformats.org/officeDocument/2006/relationships/tags" Target="../tags/tag414.xml"/><Relationship Id="rId8" Type="http://schemas.openxmlformats.org/officeDocument/2006/relationships/tags" Target="../tags/tag413.xml"/><Relationship Id="rId7" Type="http://schemas.openxmlformats.org/officeDocument/2006/relationships/tags" Target="../tags/tag412.xml"/><Relationship Id="rId6" Type="http://schemas.openxmlformats.org/officeDocument/2006/relationships/tags" Target="../tags/tag411.xml"/><Relationship Id="rId5" Type="http://schemas.openxmlformats.org/officeDocument/2006/relationships/tags" Target="../tags/tag410.xml"/><Relationship Id="rId4" Type="http://schemas.openxmlformats.org/officeDocument/2006/relationships/tags" Target="../tags/tag409.xml"/><Relationship Id="rId3" Type="http://schemas.openxmlformats.org/officeDocument/2006/relationships/tags" Target="../tags/tag408.xml"/><Relationship Id="rId2" Type="http://schemas.openxmlformats.org/officeDocument/2006/relationships/tags" Target="../tags/tag407.xml"/><Relationship Id="rId13" Type="http://schemas.openxmlformats.org/officeDocument/2006/relationships/slideLayout" Target="../slideLayouts/slideLayout17.xml"/><Relationship Id="rId12" Type="http://schemas.openxmlformats.org/officeDocument/2006/relationships/tags" Target="../tags/tag416.xml"/><Relationship Id="rId11" Type="http://schemas.openxmlformats.org/officeDocument/2006/relationships/tags" Target="../tags/tag415.xml"/><Relationship Id="rId10" Type="http://schemas.openxmlformats.org/officeDocument/2006/relationships/image" Target="../media/image38.png"/><Relationship Id="rId1" Type="http://schemas.openxmlformats.org/officeDocument/2006/relationships/tags" Target="../tags/tag406.xml"/></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423.xml"/><Relationship Id="rId7" Type="http://schemas.openxmlformats.org/officeDocument/2006/relationships/tags" Target="../tags/tag422.xml"/><Relationship Id="rId6" Type="http://schemas.openxmlformats.org/officeDocument/2006/relationships/image" Target="../media/image39.png"/><Relationship Id="rId5" Type="http://schemas.openxmlformats.org/officeDocument/2006/relationships/tags" Target="../tags/tag421.xml"/><Relationship Id="rId4" Type="http://schemas.openxmlformats.org/officeDocument/2006/relationships/tags" Target="../tags/tag420.xml"/><Relationship Id="rId3" Type="http://schemas.openxmlformats.org/officeDocument/2006/relationships/tags" Target="../tags/tag419.xml"/><Relationship Id="rId2" Type="http://schemas.openxmlformats.org/officeDocument/2006/relationships/tags" Target="../tags/tag418.xml"/><Relationship Id="rId1" Type="http://schemas.openxmlformats.org/officeDocument/2006/relationships/tags" Target="../tags/tag417.xml"/></Relationships>
</file>

<file path=ppt/slides/_rels/slide39.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tags" Target="../tags/tag431.xml"/><Relationship Id="rId7" Type="http://schemas.openxmlformats.org/officeDocument/2006/relationships/tags" Target="../tags/tag430.xml"/><Relationship Id="rId6" Type="http://schemas.openxmlformats.org/officeDocument/2006/relationships/tags" Target="../tags/tag429.xml"/><Relationship Id="rId5" Type="http://schemas.openxmlformats.org/officeDocument/2006/relationships/tags" Target="../tags/tag428.xml"/><Relationship Id="rId4" Type="http://schemas.openxmlformats.org/officeDocument/2006/relationships/tags" Target="../tags/tag427.xml"/><Relationship Id="rId3" Type="http://schemas.openxmlformats.org/officeDocument/2006/relationships/tags" Target="../tags/tag426.xml"/><Relationship Id="rId2" Type="http://schemas.openxmlformats.org/officeDocument/2006/relationships/tags" Target="../tags/tag425.xml"/><Relationship Id="rId12" Type="http://schemas.openxmlformats.org/officeDocument/2006/relationships/slideLayout" Target="../slideLayouts/slideLayout17.xml"/><Relationship Id="rId11" Type="http://schemas.openxmlformats.org/officeDocument/2006/relationships/tags" Target="../tags/tag433.xml"/><Relationship Id="rId10" Type="http://schemas.openxmlformats.org/officeDocument/2006/relationships/tags" Target="../tags/tag432.xml"/><Relationship Id="rId1" Type="http://schemas.openxmlformats.org/officeDocument/2006/relationships/tags" Target="../tags/tag424.xml"/></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46.xml"/><Relationship Id="rId5" Type="http://schemas.openxmlformats.org/officeDocument/2006/relationships/tags" Target="../tags/tag145.xml"/><Relationship Id="rId4" Type="http://schemas.openxmlformats.org/officeDocument/2006/relationships/tags" Target="../tags/tag144.xml"/><Relationship Id="rId3" Type="http://schemas.openxmlformats.org/officeDocument/2006/relationships/tags" Target="../tags/tag143.xml"/><Relationship Id="rId2" Type="http://schemas.openxmlformats.org/officeDocument/2006/relationships/tags" Target="../tags/tag142.xml"/><Relationship Id="rId1" Type="http://schemas.openxmlformats.org/officeDocument/2006/relationships/tags" Target="../tags/tag141.xml"/></Relationships>
</file>

<file path=ppt/slides/_rels/slide40.xml.rels><?xml version="1.0" encoding="UTF-8" standalone="yes"?>
<Relationships xmlns="http://schemas.openxmlformats.org/package/2006/relationships"><Relationship Id="rId9" Type="http://schemas.openxmlformats.org/officeDocument/2006/relationships/tags" Target="../tags/tag442.xml"/><Relationship Id="rId8" Type="http://schemas.openxmlformats.org/officeDocument/2006/relationships/tags" Target="../tags/tag441.xml"/><Relationship Id="rId7" Type="http://schemas.openxmlformats.org/officeDocument/2006/relationships/tags" Target="../tags/tag440.xml"/><Relationship Id="rId6" Type="http://schemas.openxmlformats.org/officeDocument/2006/relationships/tags" Target="../tags/tag439.xml"/><Relationship Id="rId5" Type="http://schemas.openxmlformats.org/officeDocument/2006/relationships/tags" Target="../tags/tag438.xml"/><Relationship Id="rId4" Type="http://schemas.openxmlformats.org/officeDocument/2006/relationships/tags" Target="../tags/tag437.xml"/><Relationship Id="rId3" Type="http://schemas.openxmlformats.org/officeDocument/2006/relationships/tags" Target="../tags/tag436.xml"/><Relationship Id="rId2" Type="http://schemas.openxmlformats.org/officeDocument/2006/relationships/tags" Target="../tags/tag435.xml"/><Relationship Id="rId13" Type="http://schemas.openxmlformats.org/officeDocument/2006/relationships/slideLayout" Target="../slideLayouts/slideLayout17.xml"/><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image" Target="../media/image41.png"/><Relationship Id="rId1" Type="http://schemas.openxmlformats.org/officeDocument/2006/relationships/tags" Target="../tags/tag434.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3.xml"/><Relationship Id="rId3" Type="http://schemas.openxmlformats.org/officeDocument/2006/relationships/tags" Target="../tags/tag447.xml"/><Relationship Id="rId2" Type="http://schemas.openxmlformats.org/officeDocument/2006/relationships/tags" Target="../tags/tag446.xml"/><Relationship Id="rId1" Type="http://schemas.openxmlformats.org/officeDocument/2006/relationships/tags" Target="../tags/tag445.xml"/></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tags" Target="../tags/tag451.xml"/><Relationship Id="rId3" Type="http://schemas.openxmlformats.org/officeDocument/2006/relationships/tags" Target="../tags/tag450.xml"/><Relationship Id="rId2" Type="http://schemas.openxmlformats.org/officeDocument/2006/relationships/tags" Target="../tags/tag449.xml"/><Relationship Id="rId1" Type="http://schemas.openxmlformats.org/officeDocument/2006/relationships/tags" Target="../tags/tag448.xml"/></Relationships>
</file>

<file path=ppt/slides/_rels/slide43.xml.rels><?xml version="1.0" encoding="UTF-8" standalone="yes"?>
<Relationships xmlns="http://schemas.openxmlformats.org/package/2006/relationships"><Relationship Id="rId9" Type="http://schemas.openxmlformats.org/officeDocument/2006/relationships/tags" Target="../tags/tag462.xml"/><Relationship Id="rId8" Type="http://schemas.openxmlformats.org/officeDocument/2006/relationships/tags" Target="../tags/tag461.xml"/><Relationship Id="rId7" Type="http://schemas.openxmlformats.org/officeDocument/2006/relationships/tags" Target="../tags/tag460.xml"/><Relationship Id="rId6" Type="http://schemas.openxmlformats.org/officeDocument/2006/relationships/tags" Target="../tags/tag459.xml"/><Relationship Id="rId5" Type="http://schemas.openxmlformats.org/officeDocument/2006/relationships/tags" Target="../tags/tag458.xml"/><Relationship Id="rId4" Type="http://schemas.openxmlformats.org/officeDocument/2006/relationships/tags" Target="../tags/tag457.xml"/><Relationship Id="rId3" Type="http://schemas.openxmlformats.org/officeDocument/2006/relationships/tags" Target="../tags/tag456.xml"/><Relationship Id="rId2" Type="http://schemas.openxmlformats.org/officeDocument/2006/relationships/tags" Target="../tags/tag455.xml"/><Relationship Id="rId12" Type="http://schemas.openxmlformats.org/officeDocument/2006/relationships/slideLayout" Target="../slideLayouts/slideLayout17.xml"/><Relationship Id="rId11" Type="http://schemas.openxmlformats.org/officeDocument/2006/relationships/tags" Target="../tags/tag464.xml"/><Relationship Id="rId10" Type="http://schemas.openxmlformats.org/officeDocument/2006/relationships/tags" Target="../tags/tag463.xml"/><Relationship Id="rId1" Type="http://schemas.openxmlformats.org/officeDocument/2006/relationships/tags" Target="../tags/tag454.xml"/></Relationships>
</file>

<file path=ppt/slides/_rels/slide44.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470.xml"/><Relationship Id="rId5" Type="http://schemas.openxmlformats.org/officeDocument/2006/relationships/tags" Target="../tags/tag469.xml"/><Relationship Id="rId4" Type="http://schemas.openxmlformats.org/officeDocument/2006/relationships/tags" Target="../tags/tag468.xml"/><Relationship Id="rId3" Type="http://schemas.openxmlformats.org/officeDocument/2006/relationships/tags" Target="../tags/tag467.xml"/><Relationship Id="rId2" Type="http://schemas.openxmlformats.org/officeDocument/2006/relationships/tags" Target="../tags/tag466.xml"/><Relationship Id="rId1" Type="http://schemas.openxmlformats.org/officeDocument/2006/relationships/tags" Target="../tags/tag465.xml"/></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476.xml"/><Relationship Id="rId5" Type="http://schemas.openxmlformats.org/officeDocument/2006/relationships/tags" Target="../tags/tag475.xml"/><Relationship Id="rId4" Type="http://schemas.openxmlformats.org/officeDocument/2006/relationships/tags" Target="../tags/tag474.xml"/><Relationship Id="rId3" Type="http://schemas.openxmlformats.org/officeDocument/2006/relationships/tags" Target="../tags/tag473.xml"/><Relationship Id="rId2" Type="http://schemas.openxmlformats.org/officeDocument/2006/relationships/tags" Target="../tags/tag472.xml"/><Relationship Id="rId1" Type="http://schemas.openxmlformats.org/officeDocument/2006/relationships/tags" Target="../tags/tag471.xml"/></Relationships>
</file>

<file path=ppt/slides/_rels/slide46.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482.xml"/><Relationship Id="rId5" Type="http://schemas.openxmlformats.org/officeDocument/2006/relationships/tags" Target="../tags/tag481.xml"/><Relationship Id="rId4" Type="http://schemas.openxmlformats.org/officeDocument/2006/relationships/tags" Target="../tags/tag480.xml"/><Relationship Id="rId3" Type="http://schemas.openxmlformats.org/officeDocument/2006/relationships/tags" Target="../tags/tag479.xml"/><Relationship Id="rId2" Type="http://schemas.openxmlformats.org/officeDocument/2006/relationships/tags" Target="../tags/tag478.xml"/><Relationship Id="rId1" Type="http://schemas.openxmlformats.org/officeDocument/2006/relationships/tags" Target="../tags/tag477.xml"/></Relationships>
</file>

<file path=ppt/slides/_rels/slide47.xml.rels><?xml version="1.0" encoding="UTF-8" standalone="yes"?>
<Relationships xmlns="http://schemas.openxmlformats.org/package/2006/relationships"><Relationship Id="rId9" Type="http://schemas.openxmlformats.org/officeDocument/2006/relationships/tags" Target="../tags/tag491.xml"/><Relationship Id="rId8" Type="http://schemas.openxmlformats.org/officeDocument/2006/relationships/tags" Target="../tags/tag490.xml"/><Relationship Id="rId7" Type="http://schemas.openxmlformats.org/officeDocument/2006/relationships/tags" Target="../tags/tag489.xml"/><Relationship Id="rId6" Type="http://schemas.openxmlformats.org/officeDocument/2006/relationships/tags" Target="../tags/tag488.xml"/><Relationship Id="rId5" Type="http://schemas.openxmlformats.org/officeDocument/2006/relationships/tags" Target="../tags/tag487.xml"/><Relationship Id="rId4" Type="http://schemas.openxmlformats.org/officeDocument/2006/relationships/tags" Target="../tags/tag486.xml"/><Relationship Id="rId3" Type="http://schemas.openxmlformats.org/officeDocument/2006/relationships/tags" Target="../tags/tag485.xml"/><Relationship Id="rId2" Type="http://schemas.openxmlformats.org/officeDocument/2006/relationships/tags" Target="../tags/tag484.xml"/><Relationship Id="rId12" Type="http://schemas.openxmlformats.org/officeDocument/2006/relationships/slideLayout" Target="../slideLayouts/slideLayout17.xml"/><Relationship Id="rId11" Type="http://schemas.openxmlformats.org/officeDocument/2006/relationships/tags" Target="../tags/tag493.xml"/><Relationship Id="rId10" Type="http://schemas.openxmlformats.org/officeDocument/2006/relationships/tags" Target="../tags/tag492.xml"/><Relationship Id="rId1" Type="http://schemas.openxmlformats.org/officeDocument/2006/relationships/tags" Target="../tags/tag483.xml"/></Relationships>
</file>

<file path=ppt/slides/_rels/slide48.xml.rels><?xml version="1.0" encoding="UTF-8" standalone="yes"?>
<Relationships xmlns="http://schemas.openxmlformats.org/package/2006/relationships"><Relationship Id="rId9" Type="http://schemas.openxmlformats.org/officeDocument/2006/relationships/tags" Target="../tags/tag502.xml"/><Relationship Id="rId8" Type="http://schemas.openxmlformats.org/officeDocument/2006/relationships/tags" Target="../tags/tag501.xml"/><Relationship Id="rId7" Type="http://schemas.openxmlformats.org/officeDocument/2006/relationships/tags" Target="../tags/tag500.xml"/><Relationship Id="rId6" Type="http://schemas.openxmlformats.org/officeDocument/2006/relationships/tags" Target="../tags/tag499.xml"/><Relationship Id="rId5" Type="http://schemas.openxmlformats.org/officeDocument/2006/relationships/tags" Target="../tags/tag498.xml"/><Relationship Id="rId4" Type="http://schemas.openxmlformats.org/officeDocument/2006/relationships/tags" Target="../tags/tag497.xml"/><Relationship Id="rId3" Type="http://schemas.openxmlformats.org/officeDocument/2006/relationships/tags" Target="../tags/tag496.xml"/><Relationship Id="rId2" Type="http://schemas.openxmlformats.org/officeDocument/2006/relationships/tags" Target="../tags/tag495.xml"/><Relationship Id="rId12" Type="http://schemas.openxmlformats.org/officeDocument/2006/relationships/slideLayout" Target="../slideLayouts/slideLayout17.xml"/><Relationship Id="rId11" Type="http://schemas.openxmlformats.org/officeDocument/2006/relationships/tags" Target="../tags/tag504.xml"/><Relationship Id="rId10" Type="http://schemas.openxmlformats.org/officeDocument/2006/relationships/tags" Target="../tags/tag503.xml"/><Relationship Id="rId1" Type="http://schemas.openxmlformats.org/officeDocument/2006/relationships/tags" Target="../tags/tag494.xml"/></Relationships>
</file>

<file path=ppt/slides/_rels/slide49.xml.rels><?xml version="1.0" encoding="UTF-8" standalone="yes"?>
<Relationships xmlns="http://schemas.openxmlformats.org/package/2006/relationships"><Relationship Id="rId9" Type="http://schemas.openxmlformats.org/officeDocument/2006/relationships/tags" Target="../tags/tag513.xml"/><Relationship Id="rId8" Type="http://schemas.openxmlformats.org/officeDocument/2006/relationships/tags" Target="../tags/tag512.xml"/><Relationship Id="rId7" Type="http://schemas.openxmlformats.org/officeDocument/2006/relationships/tags" Target="../tags/tag511.xml"/><Relationship Id="rId6" Type="http://schemas.openxmlformats.org/officeDocument/2006/relationships/tags" Target="../tags/tag510.xml"/><Relationship Id="rId5" Type="http://schemas.openxmlformats.org/officeDocument/2006/relationships/tags" Target="../tags/tag509.xml"/><Relationship Id="rId4" Type="http://schemas.openxmlformats.org/officeDocument/2006/relationships/tags" Target="../tags/tag508.xml"/><Relationship Id="rId3" Type="http://schemas.openxmlformats.org/officeDocument/2006/relationships/tags" Target="../tags/tag507.xml"/><Relationship Id="rId2" Type="http://schemas.openxmlformats.org/officeDocument/2006/relationships/tags" Target="../tags/tag506.xml"/><Relationship Id="rId12" Type="http://schemas.openxmlformats.org/officeDocument/2006/relationships/slideLayout" Target="../slideLayouts/slideLayout17.xml"/><Relationship Id="rId11" Type="http://schemas.openxmlformats.org/officeDocument/2006/relationships/tags" Target="../tags/tag515.xml"/><Relationship Id="rId10" Type="http://schemas.openxmlformats.org/officeDocument/2006/relationships/tags" Target="../tags/tag514.xml"/><Relationship Id="rId1" Type="http://schemas.openxmlformats.org/officeDocument/2006/relationships/tags" Target="../tags/tag505.xml"/></Relationships>
</file>

<file path=ppt/slides/_rels/slide5.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154.xml"/><Relationship Id="rId7" Type="http://schemas.openxmlformats.org/officeDocument/2006/relationships/tags" Target="../tags/tag153.xml"/><Relationship Id="rId6" Type="http://schemas.openxmlformats.org/officeDocument/2006/relationships/tags" Target="../tags/tag152.xml"/><Relationship Id="rId5" Type="http://schemas.openxmlformats.org/officeDocument/2006/relationships/tags" Target="../tags/tag151.xml"/><Relationship Id="rId4" Type="http://schemas.openxmlformats.org/officeDocument/2006/relationships/tags" Target="../tags/tag150.xml"/><Relationship Id="rId3" Type="http://schemas.openxmlformats.org/officeDocument/2006/relationships/tags" Target="../tags/tag149.xml"/><Relationship Id="rId2" Type="http://schemas.openxmlformats.org/officeDocument/2006/relationships/tags" Target="../tags/tag148.xml"/><Relationship Id="rId12" Type="http://schemas.openxmlformats.org/officeDocument/2006/relationships/slideLayout" Target="../slideLayouts/slideLayout17.xml"/><Relationship Id="rId11" Type="http://schemas.openxmlformats.org/officeDocument/2006/relationships/tags" Target="../tags/tag156.xml"/><Relationship Id="rId10" Type="http://schemas.openxmlformats.org/officeDocument/2006/relationships/tags" Target="../tags/tag155.xml"/><Relationship Id="rId1" Type="http://schemas.openxmlformats.org/officeDocument/2006/relationships/tags" Target="../tags/tag147.xml"/></Relationships>
</file>

<file path=ppt/slides/_rels/slide50.xml.rels><?xml version="1.0" encoding="UTF-8" standalone="yes"?>
<Relationships xmlns="http://schemas.openxmlformats.org/package/2006/relationships"><Relationship Id="rId9" Type="http://schemas.openxmlformats.org/officeDocument/2006/relationships/tags" Target="../tags/tag524.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tags" Target="../tags/tag521.xml"/><Relationship Id="rId5" Type="http://schemas.openxmlformats.org/officeDocument/2006/relationships/tags" Target="../tags/tag520.xml"/><Relationship Id="rId4" Type="http://schemas.openxmlformats.org/officeDocument/2006/relationships/tags" Target="../tags/tag519.xml"/><Relationship Id="rId3" Type="http://schemas.openxmlformats.org/officeDocument/2006/relationships/tags" Target="../tags/tag518.xml"/><Relationship Id="rId2" Type="http://schemas.openxmlformats.org/officeDocument/2006/relationships/tags" Target="../tags/tag517.xml"/><Relationship Id="rId15" Type="http://schemas.openxmlformats.org/officeDocument/2006/relationships/slideLayout" Target="../slideLayouts/slideLayout17.xml"/><Relationship Id="rId14" Type="http://schemas.openxmlformats.org/officeDocument/2006/relationships/tags" Target="../tags/tag527.xml"/><Relationship Id="rId13" Type="http://schemas.openxmlformats.org/officeDocument/2006/relationships/tags" Target="../tags/tag526.xml"/><Relationship Id="rId12" Type="http://schemas.openxmlformats.org/officeDocument/2006/relationships/image" Target="../media/image43.png"/><Relationship Id="rId11" Type="http://schemas.openxmlformats.org/officeDocument/2006/relationships/tags" Target="../tags/tag525.xml"/><Relationship Id="rId10" Type="http://schemas.openxmlformats.org/officeDocument/2006/relationships/image" Target="../media/image42.png"/><Relationship Id="rId1" Type="http://schemas.openxmlformats.org/officeDocument/2006/relationships/tags" Target="../tags/tag516.xml"/></Relationships>
</file>

<file path=ppt/slides/_rels/slide51.xml.rels><?xml version="1.0" encoding="UTF-8" standalone="yes"?>
<Relationships xmlns="http://schemas.openxmlformats.org/package/2006/relationships"><Relationship Id="rId9" Type="http://schemas.openxmlformats.org/officeDocument/2006/relationships/tags" Target="../tags/tag536.xml"/><Relationship Id="rId8" Type="http://schemas.openxmlformats.org/officeDocument/2006/relationships/tags" Target="../tags/tag535.xml"/><Relationship Id="rId7" Type="http://schemas.openxmlformats.org/officeDocument/2006/relationships/tags" Target="../tags/tag534.xml"/><Relationship Id="rId6" Type="http://schemas.openxmlformats.org/officeDocument/2006/relationships/tags" Target="../tags/tag533.xml"/><Relationship Id="rId5" Type="http://schemas.openxmlformats.org/officeDocument/2006/relationships/tags" Target="../tags/tag532.xml"/><Relationship Id="rId4" Type="http://schemas.openxmlformats.org/officeDocument/2006/relationships/tags" Target="../tags/tag531.xml"/><Relationship Id="rId3" Type="http://schemas.openxmlformats.org/officeDocument/2006/relationships/tags" Target="../tags/tag530.xml"/><Relationship Id="rId2" Type="http://schemas.openxmlformats.org/officeDocument/2006/relationships/tags" Target="../tags/tag529.xml"/><Relationship Id="rId14" Type="http://schemas.openxmlformats.org/officeDocument/2006/relationships/slideLayout" Target="../slideLayouts/slideLayout17.xml"/><Relationship Id="rId13" Type="http://schemas.openxmlformats.org/officeDocument/2006/relationships/tags" Target="../tags/tag539.xml"/><Relationship Id="rId12" Type="http://schemas.openxmlformats.org/officeDocument/2006/relationships/tags" Target="../tags/tag538.xml"/><Relationship Id="rId11" Type="http://schemas.openxmlformats.org/officeDocument/2006/relationships/image" Target="../media/image44.png"/><Relationship Id="rId10" Type="http://schemas.openxmlformats.org/officeDocument/2006/relationships/tags" Target="../tags/tag537.xml"/><Relationship Id="rId1" Type="http://schemas.openxmlformats.org/officeDocument/2006/relationships/tags" Target="../tags/tag528.xml"/></Relationships>
</file>

<file path=ppt/slides/_rels/slide52.xml.rels><?xml version="1.0" encoding="UTF-8" standalone="yes"?>
<Relationships xmlns="http://schemas.openxmlformats.org/package/2006/relationships"><Relationship Id="rId9" Type="http://schemas.openxmlformats.org/officeDocument/2006/relationships/tags" Target="../tags/tag548.xml"/><Relationship Id="rId8" Type="http://schemas.openxmlformats.org/officeDocument/2006/relationships/tags" Target="../tags/tag547.xml"/><Relationship Id="rId7" Type="http://schemas.openxmlformats.org/officeDocument/2006/relationships/tags" Target="../tags/tag546.xml"/><Relationship Id="rId6" Type="http://schemas.openxmlformats.org/officeDocument/2006/relationships/tags" Target="../tags/tag545.xml"/><Relationship Id="rId5" Type="http://schemas.openxmlformats.org/officeDocument/2006/relationships/tags" Target="../tags/tag544.xml"/><Relationship Id="rId4" Type="http://schemas.openxmlformats.org/officeDocument/2006/relationships/tags" Target="../tags/tag543.xml"/><Relationship Id="rId3" Type="http://schemas.openxmlformats.org/officeDocument/2006/relationships/tags" Target="../tags/tag542.xml"/><Relationship Id="rId2" Type="http://schemas.openxmlformats.org/officeDocument/2006/relationships/tags" Target="../tags/tag541.xml"/><Relationship Id="rId14" Type="http://schemas.openxmlformats.org/officeDocument/2006/relationships/slideLayout" Target="../slideLayouts/slideLayout17.xml"/><Relationship Id="rId13" Type="http://schemas.openxmlformats.org/officeDocument/2006/relationships/tags" Target="../tags/tag551.xml"/><Relationship Id="rId12" Type="http://schemas.openxmlformats.org/officeDocument/2006/relationships/tags" Target="../tags/tag550.xml"/><Relationship Id="rId11" Type="http://schemas.openxmlformats.org/officeDocument/2006/relationships/image" Target="../media/image45.png"/><Relationship Id="rId10" Type="http://schemas.openxmlformats.org/officeDocument/2006/relationships/tags" Target="../tags/tag549.xml"/><Relationship Id="rId1" Type="http://schemas.openxmlformats.org/officeDocument/2006/relationships/tags" Target="../tags/tag540.xml"/></Relationships>
</file>

<file path=ppt/slides/_rels/slide53.xml.rels><?xml version="1.0" encoding="UTF-8" standalone="yes"?>
<Relationships xmlns="http://schemas.openxmlformats.org/package/2006/relationships"><Relationship Id="rId9" Type="http://schemas.openxmlformats.org/officeDocument/2006/relationships/tags" Target="../tags/tag560.xml"/><Relationship Id="rId8" Type="http://schemas.openxmlformats.org/officeDocument/2006/relationships/tags" Target="../tags/tag559.xml"/><Relationship Id="rId7" Type="http://schemas.openxmlformats.org/officeDocument/2006/relationships/tags" Target="../tags/tag558.xml"/><Relationship Id="rId6" Type="http://schemas.openxmlformats.org/officeDocument/2006/relationships/tags" Target="../tags/tag557.xml"/><Relationship Id="rId5" Type="http://schemas.openxmlformats.org/officeDocument/2006/relationships/tags" Target="../tags/tag556.xml"/><Relationship Id="rId4" Type="http://schemas.openxmlformats.org/officeDocument/2006/relationships/tags" Target="../tags/tag555.xml"/><Relationship Id="rId3" Type="http://schemas.openxmlformats.org/officeDocument/2006/relationships/tags" Target="../tags/tag554.xml"/><Relationship Id="rId2" Type="http://schemas.openxmlformats.org/officeDocument/2006/relationships/tags" Target="../tags/tag553.xml"/><Relationship Id="rId13" Type="http://schemas.openxmlformats.org/officeDocument/2006/relationships/slideLayout" Target="../slideLayouts/slideLayout17.xml"/><Relationship Id="rId12" Type="http://schemas.openxmlformats.org/officeDocument/2006/relationships/tags" Target="../tags/tag562.xml"/><Relationship Id="rId11" Type="http://schemas.openxmlformats.org/officeDocument/2006/relationships/tags" Target="../tags/tag561.xml"/><Relationship Id="rId10" Type="http://schemas.openxmlformats.org/officeDocument/2006/relationships/image" Target="../media/image46.png"/><Relationship Id="rId1" Type="http://schemas.openxmlformats.org/officeDocument/2006/relationships/tags" Target="../tags/tag552.xml"/></Relationships>
</file>

<file path=ppt/slides/_rels/slide54.xml.rels><?xml version="1.0" encoding="UTF-8" standalone="yes"?>
<Relationships xmlns="http://schemas.openxmlformats.org/package/2006/relationships"><Relationship Id="rId9" Type="http://schemas.openxmlformats.org/officeDocument/2006/relationships/tags" Target="../tags/tag570.xml"/><Relationship Id="rId8" Type="http://schemas.openxmlformats.org/officeDocument/2006/relationships/tags" Target="../tags/tag569.xml"/><Relationship Id="rId7" Type="http://schemas.openxmlformats.org/officeDocument/2006/relationships/image" Target="../media/image47.png"/><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tags" Target="../tags/tag566.xml"/><Relationship Id="rId3" Type="http://schemas.openxmlformats.org/officeDocument/2006/relationships/tags" Target="../tags/tag565.xml"/><Relationship Id="rId2" Type="http://schemas.openxmlformats.org/officeDocument/2006/relationships/tags" Target="../tags/tag564.xml"/><Relationship Id="rId11" Type="http://schemas.openxmlformats.org/officeDocument/2006/relationships/slideLayout" Target="../slideLayouts/slideLayout17.xml"/><Relationship Id="rId10" Type="http://schemas.openxmlformats.org/officeDocument/2006/relationships/tags" Target="../tags/tag571.xml"/><Relationship Id="rId1" Type="http://schemas.openxmlformats.org/officeDocument/2006/relationships/tags" Target="../tags/tag563.xml"/></Relationships>
</file>

<file path=ppt/slides/_rels/slide55.xml.rels><?xml version="1.0" encoding="UTF-8" standalone="yes"?>
<Relationships xmlns="http://schemas.openxmlformats.org/package/2006/relationships"><Relationship Id="rId9" Type="http://schemas.openxmlformats.org/officeDocument/2006/relationships/tags" Target="../tags/tag580.xml"/><Relationship Id="rId8" Type="http://schemas.openxmlformats.org/officeDocument/2006/relationships/tags" Target="../tags/tag579.xml"/><Relationship Id="rId7" Type="http://schemas.openxmlformats.org/officeDocument/2006/relationships/tags" Target="../tags/tag578.xml"/><Relationship Id="rId6" Type="http://schemas.openxmlformats.org/officeDocument/2006/relationships/tags" Target="../tags/tag577.xml"/><Relationship Id="rId5" Type="http://schemas.openxmlformats.org/officeDocument/2006/relationships/tags" Target="../tags/tag576.xml"/><Relationship Id="rId4" Type="http://schemas.openxmlformats.org/officeDocument/2006/relationships/tags" Target="../tags/tag575.xml"/><Relationship Id="rId3" Type="http://schemas.openxmlformats.org/officeDocument/2006/relationships/tags" Target="../tags/tag574.xml"/><Relationship Id="rId2" Type="http://schemas.openxmlformats.org/officeDocument/2006/relationships/tags" Target="../tags/tag573.xml"/><Relationship Id="rId13" Type="http://schemas.openxmlformats.org/officeDocument/2006/relationships/slideLayout" Target="../slideLayouts/slideLayout17.xml"/><Relationship Id="rId12" Type="http://schemas.openxmlformats.org/officeDocument/2006/relationships/tags" Target="../tags/tag582.xml"/><Relationship Id="rId11" Type="http://schemas.openxmlformats.org/officeDocument/2006/relationships/tags" Target="../tags/tag581.xml"/><Relationship Id="rId10" Type="http://schemas.openxmlformats.org/officeDocument/2006/relationships/image" Target="../media/image48.png"/><Relationship Id="rId1" Type="http://schemas.openxmlformats.org/officeDocument/2006/relationships/tags" Target="../tags/tag572.xml"/></Relationships>
</file>

<file path=ppt/slides/_rels/slide56.xml.rels><?xml version="1.0" encoding="UTF-8" standalone="yes"?>
<Relationships xmlns="http://schemas.openxmlformats.org/package/2006/relationships"><Relationship Id="rId9" Type="http://schemas.openxmlformats.org/officeDocument/2006/relationships/tags" Target="../tags/tag590.xml"/><Relationship Id="rId8" Type="http://schemas.openxmlformats.org/officeDocument/2006/relationships/tags" Target="../tags/tag589.xml"/><Relationship Id="rId7" Type="http://schemas.openxmlformats.org/officeDocument/2006/relationships/image" Target="../media/image49.png"/><Relationship Id="rId6" Type="http://schemas.openxmlformats.org/officeDocument/2006/relationships/tags" Target="../tags/tag588.xml"/><Relationship Id="rId5" Type="http://schemas.openxmlformats.org/officeDocument/2006/relationships/tags" Target="../tags/tag587.xml"/><Relationship Id="rId4" Type="http://schemas.openxmlformats.org/officeDocument/2006/relationships/tags" Target="../tags/tag586.xml"/><Relationship Id="rId3" Type="http://schemas.openxmlformats.org/officeDocument/2006/relationships/tags" Target="../tags/tag585.xml"/><Relationship Id="rId2" Type="http://schemas.openxmlformats.org/officeDocument/2006/relationships/tags" Target="../tags/tag584.xml"/><Relationship Id="rId10" Type="http://schemas.openxmlformats.org/officeDocument/2006/relationships/slideLayout" Target="../slideLayouts/slideLayout17.xml"/><Relationship Id="rId1" Type="http://schemas.openxmlformats.org/officeDocument/2006/relationships/tags" Target="../tags/tag583.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tags" Target="../tags/tag597.xml"/><Relationship Id="rId7" Type="http://schemas.openxmlformats.org/officeDocument/2006/relationships/image" Target="../media/image50.png"/><Relationship Id="rId6" Type="http://schemas.openxmlformats.org/officeDocument/2006/relationships/tags" Target="../tags/tag596.xml"/><Relationship Id="rId5" Type="http://schemas.openxmlformats.org/officeDocument/2006/relationships/tags" Target="../tags/tag595.xml"/><Relationship Id="rId4" Type="http://schemas.openxmlformats.org/officeDocument/2006/relationships/tags" Target="../tags/tag594.xml"/><Relationship Id="rId3" Type="http://schemas.openxmlformats.org/officeDocument/2006/relationships/tags" Target="../tags/tag593.xml"/><Relationship Id="rId2" Type="http://schemas.openxmlformats.org/officeDocument/2006/relationships/tags" Target="../tags/tag592.xml"/><Relationship Id="rId1" Type="http://schemas.openxmlformats.org/officeDocument/2006/relationships/tags" Target="../tags/tag591.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599.xml"/><Relationship Id="rId1" Type="http://schemas.openxmlformats.org/officeDocument/2006/relationships/tags" Target="../tags/tag598.xml"/></Relationships>
</file>

<file path=ppt/slides/_rels/slide6.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62.xml"/><Relationship Id="rId5" Type="http://schemas.openxmlformats.org/officeDocument/2006/relationships/tags" Target="../tags/tag161.xml"/><Relationship Id="rId4" Type="http://schemas.openxmlformats.org/officeDocument/2006/relationships/tags" Target="../tags/tag160.xml"/><Relationship Id="rId3" Type="http://schemas.openxmlformats.org/officeDocument/2006/relationships/tags" Target="../tags/tag159.xml"/><Relationship Id="rId2" Type="http://schemas.openxmlformats.org/officeDocument/2006/relationships/tags" Target="../tags/tag158.xml"/><Relationship Id="rId1" Type="http://schemas.openxmlformats.org/officeDocument/2006/relationships/tags" Target="../tags/tag157.xml"/></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tags" Target="../tags/tag166.xml"/><Relationship Id="rId3" Type="http://schemas.openxmlformats.org/officeDocument/2006/relationships/tags" Target="../tags/tag165.xml"/><Relationship Id="rId2" Type="http://schemas.openxmlformats.org/officeDocument/2006/relationships/tags" Target="../tags/tag164.xml"/><Relationship Id="rId1" Type="http://schemas.openxmlformats.org/officeDocument/2006/relationships/tags" Target="../tags/tag16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17.xml"/><Relationship Id="rId6" Type="http://schemas.openxmlformats.org/officeDocument/2006/relationships/tags" Target="../tags/tag174.xml"/><Relationship Id="rId5" Type="http://schemas.openxmlformats.org/officeDocument/2006/relationships/tags" Target="../tags/tag173.xml"/><Relationship Id="rId4" Type="http://schemas.openxmlformats.org/officeDocument/2006/relationships/tags" Target="../tags/tag172.xml"/><Relationship Id="rId3" Type="http://schemas.openxmlformats.org/officeDocument/2006/relationships/tags" Target="../tags/tag171.xml"/><Relationship Id="rId2" Type="http://schemas.openxmlformats.org/officeDocument/2006/relationships/tags" Target="../tags/tag170.xml"/><Relationship Id="rId1" Type="http://schemas.openxmlformats.org/officeDocument/2006/relationships/tags" Target="../tags/tag16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435610" y="314960"/>
            <a:ext cx="11320780" cy="6228080"/>
            <a:chOff x="811" y="386"/>
            <a:chExt cx="17828" cy="9808"/>
          </a:xfrm>
        </p:grpSpPr>
        <p:sp>
          <p:nvSpPr>
            <p:cNvPr id="10" name="矩形 9"/>
            <p:cNvSpPr/>
            <p:nvPr/>
          </p:nvSpPr>
          <p:spPr>
            <a:xfrm>
              <a:off x="811" y="386"/>
              <a:ext cx="17828" cy="9809"/>
            </a:xfrm>
            <a:prstGeom prst="rect">
              <a:avLst/>
            </a:prstGeom>
            <a:noFill/>
            <a:ln w="28575">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 y="608"/>
              <a:ext cx="17341" cy="9364"/>
            </a:xfrm>
            <a:prstGeom prst="rect">
              <a:avLst/>
            </a:prstGeom>
            <a:noFill/>
            <a:ln w="19050">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3" name="矩形 12"/>
          <p:cNvSpPr/>
          <p:nvPr/>
        </p:nvSpPr>
        <p:spPr>
          <a:xfrm>
            <a:off x="828040" y="1280795"/>
            <a:ext cx="5805805" cy="3876675"/>
          </a:xfrm>
          <a:prstGeom prst="rect">
            <a:avLst/>
          </a:prstGeom>
          <a:noFill/>
        </p:spPr>
        <p:txBody>
          <a:bodyPr wrap="square" lIns="91440" tIns="45720" rIns="91440" bIns="45720">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dirty="0">
                <a:effectLst>
                  <a:outerShdw blurRad="38100" dist="19050" dir="2700000" algn="tl" rotWithShape="0">
                    <a:schemeClr val="dk1">
                      <a:alpha val="40000"/>
                    </a:schemeClr>
                  </a:outerShdw>
                </a:effectLst>
                <a:sym typeface="Arial" panose="020B0604020202020204" pitchFamily="34" charset="0"/>
              </a:rPr>
              <a:t>程序设计挑战班五子棋项目</a:t>
            </a:r>
            <a:r>
              <a:rPr lang="en-US" altLang="zh-CN" sz="6000" dirty="0">
                <a:effectLst>
                  <a:outerShdw blurRad="38100" dist="19050" dir="2700000" algn="tl" rotWithShape="0">
                    <a:schemeClr val="dk1">
                      <a:alpha val="40000"/>
                    </a:schemeClr>
                  </a:outerShdw>
                </a:effectLst>
                <a:sym typeface="Arial" panose="020B0604020202020204" pitchFamily="34" charset="0"/>
              </a:rPr>
              <a:t>——</a:t>
            </a:r>
            <a:r>
              <a:rPr lang="zh-CN" altLang="en-US" sz="6000" dirty="0">
                <a:effectLst>
                  <a:outerShdw blurRad="38100" dist="19050" dir="2700000" algn="tl" rotWithShape="0">
                    <a:schemeClr val="dk1">
                      <a:alpha val="40000"/>
                    </a:schemeClr>
                  </a:outerShdw>
                </a:effectLst>
                <a:sym typeface="Arial" panose="020B0604020202020204" pitchFamily="34" charset="0"/>
              </a:rPr>
              <a:t>实验报告</a:t>
            </a:r>
            <a:br>
              <a:rPr lang="zh-CN" altLang="en-US" sz="6600" dirty="0">
                <a:solidFill>
                  <a:schemeClr val="accent1"/>
                </a:solidFill>
                <a:sym typeface="Arial" panose="020B0604020202020204" pitchFamily="34" charset="0"/>
              </a:rPr>
            </a:br>
            <a:endParaRPr kumimoji="0" lang="en-US" altLang="zh-CN" sz="6600" b="1" i="0" u="none" strike="noStrike" kern="1200" cap="none" spc="0" normalizeH="0" baseline="0" noProof="0" dirty="0">
              <a:ln w="0"/>
              <a:solidFill>
                <a:srgbClr val="000000"/>
              </a:solidFill>
              <a:effectLst/>
              <a:uLnTx/>
              <a:uFillTx/>
              <a:latin typeface="汉仪粗简黑简" panose="00020600040101010101" charset="-122"/>
              <a:ea typeface="汉仪粗简黑简" panose="00020600040101010101" charset="-122"/>
              <a:cs typeface="汉仪粗简黑简" panose="00020600040101010101" charset="-122"/>
            </a:endParaRPr>
          </a:p>
        </p:txBody>
      </p:sp>
      <p:sp>
        <p:nvSpPr>
          <p:cNvPr id="15" name="矩形 14"/>
          <p:cNvSpPr/>
          <p:nvPr/>
        </p:nvSpPr>
        <p:spPr>
          <a:xfrm>
            <a:off x="1279525" y="4392295"/>
            <a:ext cx="3849370" cy="421005"/>
          </a:xfrm>
          <a:prstGeom prst="rect">
            <a:avLst/>
          </a:pr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演讲人：周正奇</a:t>
            </a:r>
            <a:r>
              <a:rPr kumimoji="0" lang="en-US" altLang="zh-CN" sz="1800" b="0" i="0" u="none" strike="noStrike" kern="1200" cap="none" spc="0" normalizeH="0" baseline="0" noProof="0" dirty="0">
                <a:ln>
                  <a:noFill/>
                </a:ln>
                <a:solidFill>
                  <a:prstClr val="white"/>
                </a:solidFill>
                <a:effectLst/>
                <a:uLnTx/>
                <a:uFillTx/>
                <a:latin typeface="汉仪粗简黑简" panose="00020600040101010101" charset="-122"/>
                <a:ea typeface="汉仪粗简黑简" panose="00020600040101010101" charset="-122"/>
                <a:cs typeface="+mn-cs"/>
              </a:rPr>
              <a:t>2023080904022</a:t>
            </a:r>
            <a:endParaRPr kumimoji="0" lang="en-US" altLang="zh-CN" sz="1800" b="0" i="0" u="none" strike="noStrike" kern="1200" cap="none" spc="0" normalizeH="0" baseline="0" noProof="0" dirty="0">
              <a:ln w="9525">
                <a:solidFill>
                  <a:schemeClr val="bg1"/>
                </a:solidFill>
                <a:prstDash val="solid"/>
              </a:ln>
              <a:solidFill>
                <a:schemeClr val="tx1"/>
              </a:solidFill>
              <a:effectLst>
                <a:outerShdw blurRad="12700" dist="38100" dir="2700000" algn="tl" rotWithShape="0">
                  <a:schemeClr val="bg1">
                    <a:lumMod val="50000"/>
                  </a:schemeClr>
                </a:outerShdw>
              </a:effectLst>
              <a:uLnTx/>
              <a:uFillTx/>
              <a:latin typeface="汉仪粗简黑简" panose="00020600040101010101" charset="-122"/>
              <a:ea typeface="汉仪粗简黑简" panose="00020600040101010101" charset="-122"/>
              <a:cs typeface="+mn-cs"/>
              <a:sym typeface="Arial" panose="020B0604020202020204" pitchFamily="34" charset="0"/>
            </a:endParaRPr>
          </a:p>
        </p:txBody>
      </p:sp>
      <p:grpSp>
        <p:nvGrpSpPr>
          <p:cNvPr id="2" name="组合 1"/>
          <p:cNvGrpSpPr/>
          <p:nvPr/>
        </p:nvGrpSpPr>
        <p:grpSpPr>
          <a:xfrm>
            <a:off x="5970270" y="1436370"/>
            <a:ext cx="5657850" cy="3985260"/>
            <a:chOff x="9402" y="2262"/>
            <a:chExt cx="8910" cy="6276"/>
          </a:xfrm>
        </p:grpSpPr>
        <p:pic>
          <p:nvPicPr>
            <p:cNvPr id="17" name="图片 16" descr="QQ图片20220715232624"/>
            <p:cNvPicPr>
              <a:picLocks noChangeAspect="1"/>
            </p:cNvPicPr>
            <p:nvPr>
              <p:custDataLst>
                <p:tags r:id="rId1"/>
              </p:custDataLst>
            </p:nvPr>
          </p:nvPicPr>
          <p:blipFill>
            <a:blip r:embed="rId2"/>
            <a:stretch>
              <a:fillRect/>
            </a:stretch>
          </p:blipFill>
          <p:spPr>
            <a:xfrm>
              <a:off x="9402" y="2262"/>
              <a:ext cx="8910" cy="6276"/>
            </a:xfrm>
            <a:prstGeom prst="rect">
              <a:avLst/>
            </a:prstGeom>
          </p:spPr>
        </p:pic>
        <p:pic>
          <p:nvPicPr>
            <p:cNvPr id="19" name="图片 18" descr="QQ图片20220715232624"/>
            <p:cNvPicPr>
              <a:picLocks noChangeAspect="1"/>
            </p:cNvPicPr>
            <p:nvPr>
              <p:custDataLst>
                <p:tags r:id="rId3"/>
              </p:custDataLst>
            </p:nvPr>
          </p:nvPicPr>
          <p:blipFill>
            <a:blip r:embed="rId2"/>
            <a:stretch>
              <a:fillRect/>
            </a:stretch>
          </p:blipFill>
          <p:spPr>
            <a:xfrm>
              <a:off x="9402" y="2262"/>
              <a:ext cx="8910" cy="6276"/>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213996"/>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sz="3555" dirty="0" err="1">
                <a:solidFill>
                  <a:schemeClr val="dk1"/>
                </a:solidFill>
                <a:latin typeface="微软雅黑" panose="020B0503020204020204" charset="-122"/>
                <a:ea typeface="微软雅黑" panose="020B0503020204020204" charset="-122"/>
                <a:sym typeface="微软雅黑" panose="020B0503020204020204" charset="-122"/>
              </a:rPr>
              <a:t>第二版</a:t>
            </a:r>
            <a:r>
              <a:rPr lang="en-US" altLang="zh-CN" sz="3555" dirty="0" err="1">
                <a:solidFill>
                  <a:schemeClr val="dk1"/>
                </a:solidFill>
                <a:latin typeface="微软雅黑" panose="020B0503020204020204" charset="-122"/>
                <a:ea typeface="微软雅黑" panose="020B0503020204020204" charset="-122"/>
                <a:sym typeface="微软雅黑" panose="020B0503020204020204" charset="-122"/>
              </a:rPr>
              <a:t>——</a:t>
            </a:r>
            <a:r>
              <a:rPr lang="zh-CN" altLang="en-US" sz="3555" dirty="0" err="1">
                <a:solidFill>
                  <a:schemeClr val="dk1"/>
                </a:solidFill>
                <a:latin typeface="微软雅黑" panose="020B0503020204020204" charset="-122"/>
                <a:ea typeface="微软雅黑" panose="020B0503020204020204" charset="-122"/>
                <a:sym typeface="微软雅黑" panose="020B0503020204020204" charset="-122"/>
              </a:rPr>
              <a:t>问题</a:t>
            </a:r>
            <a:r>
              <a:rPr lang="en-US" altLang="zh-CN" sz="3555" dirty="0" err="1">
                <a:solidFill>
                  <a:schemeClr val="dk1"/>
                </a:solidFill>
                <a:latin typeface="微软雅黑" panose="020B0503020204020204" charset="-122"/>
                <a:ea typeface="微软雅黑" panose="020B0503020204020204" charset="-122"/>
                <a:sym typeface="微软雅黑" panose="020B0503020204020204" charset="-122"/>
              </a:rPr>
              <a:t>1</a:t>
            </a:r>
            <a:endParaRPr lang="en-US" altLang="zh-CN" sz="3555"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 name="图片 1" descr="/data/temp/d55261b3-9966-11ee-bafb-e6033d847c30.jpgd55261b3-9966-11ee-bafb-e6033d847c30"/>
          <p:cNvPicPr>
            <a:picLocks noChangeAspect="1"/>
          </p:cNvPicPr>
          <p:nvPr>
            <p:custDataLst>
              <p:tags r:id="rId4"/>
            </p:custDataLst>
          </p:nvPr>
        </p:nvPicPr>
        <p:blipFill rotWithShape="1">
          <a:blip r:embed="rId5"/>
          <a:srcRect l="3298" t="41429"/>
          <a:stretch>
            <a:fillRect/>
          </a:stretch>
        </p:blipFill>
        <p:spPr>
          <a:xfrm>
            <a:off x="6463665" y="1143000"/>
            <a:ext cx="4646930" cy="4293235"/>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11" name="Title 6"/>
          <p:cNvSpPr txBox="1"/>
          <p:nvPr>
            <p:custDataLst>
              <p:tags r:id="rId6"/>
            </p:custDataLst>
          </p:nvPr>
        </p:nvSpPr>
        <p:spPr>
          <a:xfrm>
            <a:off x="1033145" y="5350510"/>
            <a:ext cx="10077450" cy="12166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a:t>
            </a: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当时的主函数，用了大量的if，也导致看起来很混乱，以为需要使用goto就把主要逻辑都放在main函数里，待实现悔棋：利用栈存入之前下棋的位置</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data/temp/d55261b3-9966-11ee-bafb-e6033d847c30.jpgd55261b3-9966-11ee-bafb-e6033d847c30"/>
          <p:cNvPicPr>
            <a:picLocks noChangeAspect="1"/>
          </p:cNvPicPr>
          <p:nvPr>
            <p:custDataLst>
              <p:tags r:id="rId7"/>
            </p:custDataLst>
          </p:nvPr>
        </p:nvPicPr>
        <p:blipFill rotWithShape="1">
          <a:blip r:embed="rId5"/>
          <a:srcRect r="-1578" b="58810"/>
          <a:stretch>
            <a:fillRect/>
          </a:stretch>
        </p:blipFill>
        <p:spPr>
          <a:xfrm>
            <a:off x="1285240" y="1143000"/>
            <a:ext cx="4669790" cy="4267200"/>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cxnSp>
        <p:nvCxnSpPr>
          <p:cNvPr id="4" name="直接连接符 3"/>
          <p:cNvCxnSpPr/>
          <p:nvPr>
            <p:custDataLst>
              <p:tags r:id="rId8"/>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9"/>
    </p:custData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第二版</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969645" y="1547495"/>
            <a:ext cx="10238740" cy="462851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第一版的基础上改进了代码，开始使用枚举表示状态。游戏模式，棋子颜色为黑白和空，省去了一次判断，在改进过程中发现之前代码很多错误之所以能跑是因为负负为正，出来正好可以用，但在需要在两个进程之间加东西就出问题了，所以又重新修改。</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将代码整体翻修之后发现那个内存跑满的问题还在，还在调试过程中发现了新的问题：</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当时的主函数，用了大量的if，导致很混乱。而且</a:t>
            </a: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在用右上角关闭结束窗口时会报错，并且程序沿着goto语句又跑一遍。</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2.控制台一直有输出，但是自己用单一图片测试却没有这个情况。</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3.询问滕鎧泽，让他帮忙看，他就直接告诉我我的程序逻辑太差了，没有帮我看的想法。</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2" name="右箭头 1"/>
          <p:cNvSpPr/>
          <p:nvPr/>
        </p:nvSpPr>
        <p:spPr>
          <a:xfrm>
            <a:off x="10447655" y="5440680"/>
            <a:ext cx="1050290" cy="259715"/>
          </a:xfrm>
          <a:prstGeom prst="rightArrow">
            <a:avLst/>
          </a:prstGeom>
        </p:spPr>
        <p:style>
          <a:lnRef idx="0">
            <a:srgbClr val="FFFFFF"/>
          </a:lnRef>
          <a:fillRef idx="1">
            <a:prstClr val="black"/>
          </a:fillRef>
          <a:effectRef idx="1">
            <a:prstClr val="black"/>
          </a:effectRef>
          <a:fontRef idx="minor">
            <a:schemeClr val="lt1"/>
          </a:fontRef>
        </p:style>
        <p:txBody>
          <a:bodyPr rtlCol="0" anchor="ctr"/>
          <a:p>
            <a:pPr algn="ctr"/>
            <a:endParaRPr lang="zh-CN" altLang="en-US"/>
          </a:p>
        </p:txBody>
      </p:sp>
    </p:spTree>
    <p:custDataLst>
      <p:tags r:id="rId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1" name="Title 6"/>
          <p:cNvSpPr txBox="1"/>
          <p:nvPr>
            <p:custDataLst>
              <p:tags r:id="rId4"/>
            </p:custDataLst>
          </p:nvPr>
        </p:nvSpPr>
        <p:spPr>
          <a:xfrm>
            <a:off x="5908675" y="1771650"/>
            <a:ext cx="5627370" cy="4241800"/>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于是开始了解决，从网络上学习和询问AI找到了一个还不错的结构，开始了从头写，因为保留了原版程序，在发现控制台输出问题时便注意了一下输出内容，最开始是以为是修改字体时造成了内存泄漏但是修复后发现是不断在重载图片，每一次画图都会重载一次所有图片，但是这个图片不像变量会被销毁于是内存爆了，于是便在新的版本里修改了这个bug。</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为了写起来效率高一些，只分了这几个文件，但是其实分的很差，屎山堆在draw函数里。</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40a4ad-9966-11ee-8282-92d4e2ca9935.jpgd540a4ad-9966-11ee-8282-92d4e2ca9935"/>
          <p:cNvPicPr>
            <a:picLocks noChangeAspect="1"/>
          </p:cNvPicPr>
          <p:nvPr>
            <p:custDataLst>
              <p:tags r:id="rId5"/>
            </p:custDataLst>
          </p:nvPr>
        </p:nvPicPr>
        <p:blipFill rotWithShape="1">
          <a:blip r:embed="rId6"/>
          <a:srcRect/>
          <a:stretch>
            <a:fillRect/>
          </a:stretch>
        </p:blipFill>
        <p:spPr>
          <a:xfrm>
            <a:off x="685800" y="1687830"/>
            <a:ext cx="4606290" cy="3964305"/>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sp>
        <p:nvSpPr>
          <p:cNvPr id="2" name="文本框 6"/>
          <p:cNvSpPr txBox="1"/>
          <p:nvPr>
            <p:custDataLst>
              <p:tags r:id="rId7"/>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sz="3555" dirty="0" err="1">
                <a:solidFill>
                  <a:schemeClr val="dk1"/>
                </a:solidFill>
                <a:latin typeface="微软雅黑" panose="020B0503020204020204" charset="-122"/>
                <a:ea typeface="微软雅黑" panose="020B0503020204020204" charset="-122"/>
                <a:sym typeface="微软雅黑" panose="020B0503020204020204" charset="-122"/>
              </a:rPr>
              <a:t>第二版</a:t>
            </a:r>
            <a:r>
              <a:rPr lang="en-US" altLang="zh-CN" sz="3555" dirty="0" err="1">
                <a:solidFill>
                  <a:schemeClr val="dk1"/>
                </a:solidFill>
                <a:latin typeface="微软雅黑" panose="020B0503020204020204" charset="-122"/>
                <a:ea typeface="微软雅黑" panose="020B0503020204020204" charset="-122"/>
                <a:sym typeface="微软雅黑" panose="020B0503020204020204" charset="-122"/>
              </a:rPr>
              <a:t>——</a:t>
            </a:r>
            <a:r>
              <a:rPr lang="zh-CN" altLang="en-US" sz="3555" dirty="0" err="1">
                <a:solidFill>
                  <a:schemeClr val="dk1"/>
                </a:solidFill>
                <a:latin typeface="微软雅黑" panose="020B0503020204020204" charset="-122"/>
                <a:ea typeface="微软雅黑" panose="020B0503020204020204" charset="-122"/>
                <a:sym typeface="微软雅黑" panose="020B0503020204020204" charset="-122"/>
              </a:rPr>
              <a:t>问题</a:t>
            </a:r>
            <a:r>
              <a:rPr lang="en-US" altLang="zh-CN" sz="3555" dirty="0" err="1">
                <a:solidFill>
                  <a:schemeClr val="dk1"/>
                </a:solidFill>
                <a:latin typeface="微软雅黑" panose="020B0503020204020204" charset="-122"/>
                <a:ea typeface="微软雅黑" panose="020B0503020204020204" charset="-122"/>
                <a:sym typeface="微软雅黑" panose="020B0503020204020204" charset="-122"/>
              </a:rPr>
              <a:t>3</a:t>
            </a:r>
            <a:endParaRPr lang="en-US" altLang="zh-CN" sz="3555" dirty="0" err="1">
              <a:solidFill>
                <a:schemeClr val="dk1"/>
              </a:solidFill>
              <a:latin typeface="微软雅黑" panose="020B0503020204020204" charset="-122"/>
              <a:ea typeface="微软雅黑" panose="020B0503020204020204" charset="-122"/>
              <a:sym typeface="微软雅黑" panose="020B0503020204020204" charset="-122"/>
            </a:endParaRPr>
          </a:p>
        </p:txBody>
      </p:sp>
    </p:spTree>
    <p:custDataLst>
      <p:tags r:id="rId8"/>
    </p:custData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340360" y="314960"/>
            <a:ext cx="11511280" cy="6228080"/>
            <a:chOff x="811" y="386"/>
            <a:chExt cx="17828" cy="9808"/>
          </a:xfrm>
        </p:grpSpPr>
        <p:sp>
          <p:nvSpPr>
            <p:cNvPr id="10" name="矩形 9"/>
            <p:cNvSpPr/>
            <p:nvPr/>
          </p:nvSpPr>
          <p:spPr>
            <a:xfrm>
              <a:off x="811" y="386"/>
              <a:ext cx="17828" cy="9809"/>
            </a:xfrm>
            <a:prstGeom prst="rect">
              <a:avLst/>
            </a:prstGeom>
            <a:noFill/>
            <a:ln w="28575">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 y="608"/>
              <a:ext cx="17341" cy="9364"/>
            </a:xfrm>
            <a:prstGeom prst="rect">
              <a:avLst/>
            </a:prstGeom>
            <a:noFill/>
            <a:ln w="19050">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2396490" y="3314700"/>
            <a:ext cx="7362190" cy="156845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a:effectLst>
                  <a:outerShdw blurRad="38100" dist="19050" dir="2700000" algn="tl" rotWithShape="0">
                    <a:schemeClr val="dk1">
                      <a:alpha val="40000"/>
                    </a:schemeClr>
                  </a:outerShdw>
                </a:effectLst>
                <a:sym typeface="+mn-ea"/>
              </a:rPr>
              <a:t>第三版尝试</a:t>
            </a:r>
            <a:br>
              <a:rPr lang="zh-CN" altLang="en-US" sz="4800">
                <a:effectLst>
                  <a:outerShdw blurRad="38100" dist="19050" dir="2700000" algn="tl" rotWithShape="0">
                    <a:schemeClr val="dk1">
                      <a:alpha val="40000"/>
                    </a:schemeClr>
                  </a:outerShdw>
                </a:effectLst>
                <a:sym typeface="+mn-ea"/>
              </a:rPr>
            </a:br>
            <a:r>
              <a:rPr lang="zh-CN" altLang="en-US" sz="4800">
                <a:effectLst>
                  <a:outerShdw blurRad="38100" dist="19050" dir="2700000" algn="tl" rotWithShape="0">
                    <a:schemeClr val="dk1">
                      <a:alpha val="40000"/>
                    </a:schemeClr>
                  </a:outerShdw>
                </a:effectLst>
                <a:sym typeface="+mn-ea"/>
              </a:rPr>
              <a:t>代码实现</a:t>
            </a:r>
            <a:endParaRPr kumimoji="0" lang="zh-CN" altLang="en-US" sz="48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
        <p:nvSpPr>
          <p:cNvPr id="21" name="文本框 20"/>
          <p:cNvSpPr txBox="1"/>
          <p:nvPr/>
        </p:nvSpPr>
        <p:spPr>
          <a:xfrm>
            <a:off x="5105400" y="1760220"/>
            <a:ext cx="1945005" cy="1861185"/>
          </a:xfrm>
          <a:prstGeom prst="rect">
            <a:avLst/>
          </a:prstGeom>
          <a:noFill/>
        </p:spPr>
        <p:txBody>
          <a:bodyPr vert="horz"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rPr>
              <a:t>03</a:t>
            </a:r>
            <a:endPar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1" name="Title 6"/>
          <p:cNvSpPr txBox="1"/>
          <p:nvPr>
            <p:custDataLst>
              <p:tags r:id="rId4"/>
            </p:custDataLst>
          </p:nvPr>
        </p:nvSpPr>
        <p:spPr>
          <a:xfrm>
            <a:off x="5748020" y="2148840"/>
            <a:ext cx="6072505" cy="4241800"/>
          </a:xfrm>
          <a:prstGeom prst="rect">
            <a:avLst/>
          </a:prstGeom>
          <a:noFill/>
          <a:ln w="3175">
            <a:noFill/>
            <a:prstDash val="dash"/>
          </a:ln>
        </p:spPr>
        <p:txBody>
          <a:bodyPr wrap="square" lIns="63500" tIns="25400" rIns="63500" bIns="25400" anchor="t"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0" algn="l" fontAlgn="auto">
              <a:lnSpc>
                <a:spcPct val="15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代码实现：
为了调整方便，直接把图片文件放在了代码的文件夹中
第三版的主函数：
开始前先InitGame();初始化相关设置
将游戏更新的相关内容全部放在了UpDateGameState();函数中，在退出游戏前DoFinish();释放相关空间。</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15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data/temp/d57cd999-9966-11ee-bbb8-be69c2dfdbab.jpgd57cd999-9966-11ee-bbb8-be69c2dfdbab"/>
          <p:cNvPicPr>
            <a:picLocks noChangeAspect="1"/>
          </p:cNvPicPr>
          <p:nvPr>
            <p:custDataLst>
              <p:tags r:id="rId5"/>
            </p:custDataLst>
          </p:nvPr>
        </p:nvPicPr>
        <p:blipFill rotWithShape="1">
          <a:blip r:embed="rId6"/>
          <a:srcRect/>
          <a:stretch>
            <a:fillRect/>
          </a:stretch>
        </p:blipFill>
        <p:spPr>
          <a:xfrm>
            <a:off x="928370" y="1357630"/>
            <a:ext cx="3953510" cy="4840605"/>
          </a:xfrm>
          <a:custGeom>
            <a:avLst/>
            <a:gdLst/>
            <a:ahLst/>
            <a:cxnLst>
              <a:cxn ang="3">
                <a:pos x="hc" y="t"/>
              </a:cxn>
              <a:cxn ang="cd2">
                <a:pos x="l" y="vc"/>
              </a:cxn>
              <a:cxn ang="cd4">
                <a:pos x="hc" y="b"/>
              </a:cxn>
              <a:cxn ang="0">
                <a:pos x="r" y="vc"/>
              </a:cxn>
            </a:cxnLst>
            <a:rect l="l" t="t" r="r" b="b"/>
            <a:pathLst>
              <a:path w="8640" h="5280">
                <a:moveTo>
                  <a:pt x="0" y="0"/>
                </a:moveTo>
                <a:lnTo>
                  <a:pt x="8640" y="0"/>
                </a:lnTo>
                <a:lnTo>
                  <a:pt x="8640" y="5280"/>
                </a:lnTo>
                <a:lnTo>
                  <a:pt x="0" y="5280"/>
                </a:lnTo>
                <a:lnTo>
                  <a:pt x="0" y="0"/>
                </a:lnTo>
                <a:close/>
              </a:path>
            </a:pathLst>
          </a:custGeom>
        </p:spPr>
      </p:pic>
      <p:sp>
        <p:nvSpPr>
          <p:cNvPr id="9" name="文本框 6"/>
          <p:cNvSpPr txBox="1"/>
          <p:nvPr>
            <p:custDataLst>
              <p:tags r:id="rId7"/>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第三版</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Tree>
    <p:custDataLst>
      <p:tags r:id="rId8"/>
    </p:custData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5125403" y="215265"/>
            <a:ext cx="1713230"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rPr>
              <a:t>函数的使用</a:t>
            </a:r>
            <a:endPar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41" name="文本框2"/>
          <p:cNvSpPr/>
          <p:nvPr/>
        </p:nvSpPr>
        <p:spPr>
          <a:xfrm>
            <a:off x="1435735" y="5214620"/>
            <a:ext cx="2539365" cy="829945"/>
          </a:xfrm>
          <a:prstGeom prst="rect">
            <a:avLst/>
          </a:prstGeom>
        </p:spPr>
        <p:txBody>
          <a:bodyPr wrap="square">
            <a:spAutoFit/>
          </a:bodyPr>
          <a:p>
            <a:pPr algn="ctr">
              <a:lnSpc>
                <a:spcPct val="150000"/>
              </a:lnSpc>
              <a:spcBef>
                <a:spcPts val="2950"/>
              </a:spcBef>
              <a:defRPr/>
            </a:pPr>
            <a:r>
              <a:rPr lang="zh-CN" altLang="en-US" sz="1600" dirty="0">
                <a:latin typeface="汉仪中简黑简" panose="00020600040101010101" charset="-122"/>
                <a:ea typeface="汉仪中简黑简" panose="00020600040101010101" charset="-122"/>
                <a:cs typeface="宋体" panose="02010600030101010101" pitchFamily="2" charset="-122"/>
                <a:sym typeface="Calibri" panose="020F0502020204030204" charset="0"/>
              </a:rPr>
              <a:t>单击此处输入你的正文，文字是您思想的提</a:t>
            </a:r>
            <a:endParaRPr kumimoji="0" lang="zh-CN" altLang="en-US" sz="1600" b="0" i="0" u="none" strike="noStrike" kern="1200" cap="none" spc="0" normalizeH="0" baseline="0" noProof="0" dirty="0">
              <a:ln>
                <a:noFill/>
              </a:ln>
              <a:solidFill>
                <a:sysClr val="windowText" lastClr="000000"/>
              </a:solidFill>
              <a:effectLst/>
              <a:uLnTx/>
              <a:uFillTx/>
              <a:latin typeface="汉仪中简黑简" panose="00020600040101010101" charset="-122"/>
              <a:ea typeface="汉仪中简黑简" panose="00020600040101010101" charset="-122"/>
              <a:cs typeface="微软雅黑" panose="020B0503020204020204" charset="-122"/>
              <a:sym typeface="Arial" panose="020B0604020202020204" pitchFamily="34" charset="0"/>
            </a:endParaRPr>
          </a:p>
        </p:txBody>
      </p:sp>
      <p:sp>
        <p:nvSpPr>
          <p:cNvPr id="42" name="文本框1"/>
          <p:cNvSpPr txBox="1"/>
          <p:nvPr/>
        </p:nvSpPr>
        <p:spPr>
          <a:xfrm>
            <a:off x="1824990" y="4916805"/>
            <a:ext cx="1731010"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汉仪中简黑简" panose="00020600040101010101" charset="-122"/>
                <a:ea typeface="汉仪中简黑简" panose="00020600040101010101" charset="-122"/>
                <a:sym typeface="等线" panose="02010600030101010101" charset="-122"/>
              </a:rPr>
              <a:t>添加小标题</a:t>
            </a:r>
            <a:endParaRPr kumimoji="0" lang="zh-CN" altLang="en-US" sz="24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等线" panose="02010600030101010101" charset="-122"/>
              <a:sym typeface="等线" panose="02010600030101010101" charset="-122"/>
            </a:endParaRPr>
          </a:p>
        </p:txBody>
      </p:sp>
      <p:sp>
        <p:nvSpPr>
          <p:cNvPr id="43" name="文本框2"/>
          <p:cNvSpPr/>
          <p:nvPr/>
        </p:nvSpPr>
        <p:spPr>
          <a:xfrm>
            <a:off x="4712335" y="5214620"/>
            <a:ext cx="2539365" cy="829945"/>
          </a:xfrm>
          <a:prstGeom prst="rect">
            <a:avLst/>
          </a:prstGeom>
        </p:spPr>
        <p:txBody>
          <a:bodyPr wrap="square">
            <a:spAutoFit/>
          </a:bodyPr>
          <a:p>
            <a:pPr algn="ctr">
              <a:lnSpc>
                <a:spcPct val="150000"/>
              </a:lnSpc>
              <a:spcBef>
                <a:spcPts val="2950"/>
              </a:spcBef>
              <a:defRPr/>
            </a:pPr>
            <a:r>
              <a:rPr lang="zh-CN" altLang="en-US" sz="1600" dirty="0">
                <a:latin typeface="汉仪中简黑简" panose="00020600040101010101" charset="-122"/>
                <a:ea typeface="汉仪中简黑简" panose="00020600040101010101" charset="-122"/>
                <a:cs typeface="宋体" panose="02010600030101010101" pitchFamily="2" charset="-122"/>
                <a:sym typeface="Calibri" panose="020F0502020204030204" charset="0"/>
              </a:rPr>
              <a:t>单击此处输入你的正文，文字是您思想的提</a:t>
            </a:r>
            <a:endParaRPr kumimoji="0" lang="zh-CN" altLang="en-US" sz="1600" b="0" i="0" u="none" strike="noStrike" kern="1200" cap="none" spc="0" normalizeH="0" baseline="0" noProof="0" dirty="0">
              <a:ln>
                <a:noFill/>
              </a:ln>
              <a:solidFill>
                <a:sysClr val="windowText" lastClr="000000"/>
              </a:solidFill>
              <a:effectLst/>
              <a:uLnTx/>
              <a:uFillTx/>
              <a:latin typeface="汉仪中简黑简" panose="00020600040101010101" charset="-122"/>
              <a:ea typeface="汉仪中简黑简" panose="00020600040101010101" charset="-122"/>
              <a:cs typeface="微软雅黑" panose="020B0503020204020204" charset="-122"/>
              <a:sym typeface="Arial" panose="020B0604020202020204" pitchFamily="34" charset="0"/>
            </a:endParaRPr>
          </a:p>
        </p:txBody>
      </p:sp>
      <p:sp>
        <p:nvSpPr>
          <p:cNvPr id="44" name="文本框1"/>
          <p:cNvSpPr txBox="1"/>
          <p:nvPr/>
        </p:nvSpPr>
        <p:spPr>
          <a:xfrm>
            <a:off x="5101590" y="4916805"/>
            <a:ext cx="1731010"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汉仪中简黑简" panose="00020600040101010101" charset="-122"/>
                <a:ea typeface="汉仪中简黑简" panose="00020600040101010101" charset="-122"/>
                <a:sym typeface="等线" panose="02010600030101010101" charset="-122"/>
              </a:rPr>
              <a:t>添加小标题</a:t>
            </a:r>
            <a:endParaRPr kumimoji="0" lang="zh-CN" altLang="en-US" sz="24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等线" panose="02010600030101010101" charset="-122"/>
              <a:sym typeface="等线" panose="02010600030101010101" charset="-122"/>
            </a:endParaRPr>
          </a:p>
        </p:txBody>
      </p:sp>
      <p:sp>
        <p:nvSpPr>
          <p:cNvPr id="45" name="文本框2"/>
          <p:cNvSpPr/>
          <p:nvPr/>
        </p:nvSpPr>
        <p:spPr>
          <a:xfrm>
            <a:off x="8103235" y="5214620"/>
            <a:ext cx="2539365" cy="829945"/>
          </a:xfrm>
          <a:prstGeom prst="rect">
            <a:avLst/>
          </a:prstGeom>
        </p:spPr>
        <p:txBody>
          <a:bodyPr wrap="square">
            <a:spAutoFit/>
          </a:bodyPr>
          <a:p>
            <a:pPr algn="ctr">
              <a:lnSpc>
                <a:spcPct val="150000"/>
              </a:lnSpc>
              <a:spcBef>
                <a:spcPts val="2950"/>
              </a:spcBef>
              <a:defRPr/>
            </a:pPr>
            <a:r>
              <a:rPr lang="zh-CN" altLang="en-US" sz="1600" dirty="0">
                <a:latin typeface="汉仪中简黑简" panose="00020600040101010101" charset="-122"/>
                <a:ea typeface="汉仪中简黑简" panose="00020600040101010101" charset="-122"/>
                <a:cs typeface="宋体" panose="02010600030101010101" pitchFamily="2" charset="-122"/>
                <a:sym typeface="Calibri" panose="020F0502020204030204" charset="0"/>
              </a:rPr>
              <a:t>单击此处输入你的正文，文字是您思想的提</a:t>
            </a:r>
            <a:endParaRPr kumimoji="0" lang="zh-CN" altLang="en-US" sz="1600" b="0" i="0" u="none" strike="noStrike" kern="1200" cap="none" spc="0" normalizeH="0" baseline="0" noProof="0" dirty="0">
              <a:ln>
                <a:noFill/>
              </a:ln>
              <a:solidFill>
                <a:sysClr val="windowText" lastClr="000000"/>
              </a:solidFill>
              <a:effectLst/>
              <a:uLnTx/>
              <a:uFillTx/>
              <a:latin typeface="汉仪中简黑简" panose="00020600040101010101" charset="-122"/>
              <a:ea typeface="汉仪中简黑简" panose="00020600040101010101" charset="-122"/>
              <a:cs typeface="微软雅黑" panose="020B0503020204020204" charset="-122"/>
              <a:sym typeface="Arial" panose="020B0604020202020204" pitchFamily="34" charset="0"/>
            </a:endParaRPr>
          </a:p>
        </p:txBody>
      </p:sp>
      <p:sp>
        <p:nvSpPr>
          <p:cNvPr id="46" name="文本框1"/>
          <p:cNvSpPr txBox="1"/>
          <p:nvPr/>
        </p:nvSpPr>
        <p:spPr>
          <a:xfrm>
            <a:off x="8492490" y="4916805"/>
            <a:ext cx="1731010" cy="460375"/>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solidFill>
                <a:effectLst/>
                <a:uLnTx/>
                <a:uFillTx/>
                <a:latin typeface="汉仪中简黑简" panose="00020600040101010101" charset="-122"/>
                <a:ea typeface="汉仪中简黑简" panose="00020600040101010101" charset="-122"/>
                <a:sym typeface="等线" panose="02010600030101010101" charset="-122"/>
              </a:rPr>
              <a:t>添加小标题</a:t>
            </a:r>
            <a:endParaRPr kumimoji="0" lang="zh-CN" altLang="en-US" sz="24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等线" panose="02010600030101010101" charset="-122"/>
              <a:sym typeface="等线" panose="02010600030101010101" charset="-122"/>
            </a:endParaRPr>
          </a:p>
        </p:txBody>
      </p:sp>
      <p:pic>
        <p:nvPicPr>
          <p:cNvPr id="6" name="图片 5" descr="/data/temp/d57ee456-9966-11ee-962c-264fb8c1883c.jpgd57ee456-9966-11ee-962c-264fb8c1883c"/>
          <p:cNvPicPr>
            <a:picLocks noChangeAspect="1"/>
          </p:cNvPicPr>
          <p:nvPr>
            <p:custDataLst>
              <p:tags r:id="rId1"/>
            </p:custDataLst>
          </p:nvPr>
        </p:nvPicPr>
        <p:blipFill rotWithShape="1">
          <a:blip r:embed="rId2"/>
          <a:srcRect/>
          <a:stretch>
            <a:fillRect/>
          </a:stretch>
        </p:blipFill>
        <p:spPr>
          <a:xfrm>
            <a:off x="1271270" y="993775"/>
            <a:ext cx="2698750" cy="3634740"/>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pic>
        <p:nvPicPr>
          <p:cNvPr id="9" name="图片 8" descr="/data/temp/d58b8edf-9966-11ee-bf24-0e8012d5c9fa.jpgd58b8edf-9966-11ee-bf24-0e8012d5c9fa"/>
          <p:cNvPicPr>
            <a:picLocks noChangeAspect="1"/>
          </p:cNvPicPr>
          <p:nvPr>
            <p:custDataLst>
              <p:tags r:id="rId3"/>
            </p:custDataLst>
          </p:nvPr>
        </p:nvPicPr>
        <p:blipFill rotWithShape="1">
          <a:blip r:embed="rId4"/>
          <a:srcRect/>
          <a:stretch>
            <a:fillRect/>
          </a:stretch>
        </p:blipFill>
        <p:spPr>
          <a:xfrm>
            <a:off x="6022026" y="1194486"/>
            <a:ext cx="5389863" cy="4469027"/>
          </a:xfrm>
          <a:custGeom>
            <a:avLst/>
            <a:gdLst/>
            <a:ahLst/>
            <a:cxnLst>
              <a:cxn ang="3">
                <a:pos x="hc" y="t"/>
              </a:cxn>
              <a:cxn ang="cd2">
                <a:pos x="l" y="vc"/>
              </a:cxn>
              <a:cxn ang="cd4">
                <a:pos x="hc" y="b"/>
              </a:cxn>
              <a:cxn ang="0">
                <a:pos x="r" y="vc"/>
              </a:cxn>
            </a:cxnLst>
            <a:rect l="l" t="t" r="r" b="b"/>
            <a:pathLst>
              <a:path w="7680" h="7440">
                <a:moveTo>
                  <a:pt x="0" y="0"/>
                </a:moveTo>
                <a:lnTo>
                  <a:pt x="7680" y="0"/>
                </a:lnTo>
                <a:lnTo>
                  <a:pt x="7680" y="7440"/>
                </a:lnTo>
                <a:lnTo>
                  <a:pt x="0" y="7440"/>
                </a:lnTo>
                <a:lnTo>
                  <a:pt x="0" y="0"/>
                </a:lnTo>
                <a:close/>
              </a:path>
            </a:pathLst>
          </a:custGeom>
        </p:spPr>
      </p:pic>
      <p:cxnSp>
        <p:nvCxnSpPr>
          <p:cNvPr id="10" name="直接连接符 9"/>
          <p:cNvCxnSpPr/>
          <p:nvPr>
            <p:custDataLst>
              <p:tags r:id="rId5"/>
            </p:custDataLst>
          </p:nvPr>
        </p:nvCxnSpPr>
        <p:spPr>
          <a:xfrm>
            <a:off x="457204" y="719462"/>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UpDateGameState()函数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4014862" y="1870098"/>
            <a:ext cx="6763796" cy="403220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这个函数再根据不同的游戏状态进入不同的窗口，就避免了goto语句造成的逻辑紊乱，
MenuWindow()：</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7ee456-9966-11ee-962c-264fb8c1883c.jpgd57ee456-9966-11ee-962c-264fb8c1883c"/>
          <p:cNvPicPr>
            <a:picLocks noChangeAspect="1"/>
          </p:cNvPicPr>
          <p:nvPr>
            <p:custDataLst>
              <p:tags r:id="rId6"/>
            </p:custDataLst>
          </p:nvPr>
        </p:nvPicPr>
        <p:blipFill rotWithShape="1">
          <a:blip r:embed="rId7"/>
          <a:srcRect/>
          <a:stretch>
            <a:fillRect/>
          </a:stretch>
        </p:blipFill>
        <p:spPr>
          <a:xfrm>
            <a:off x="1413342" y="1870046"/>
            <a:ext cx="2211306" cy="3634946"/>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spTree>
    <p:custDataLst>
      <p:tags r:id="rId8"/>
    </p:custData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DrawMenu()函数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5"/>
            </p:custDataLst>
          </p:nvPr>
        </p:nvSpPr>
        <p:spPr>
          <a:xfrm>
            <a:off x="5411236" y="1219196"/>
            <a:ext cx="5802564" cy="5334043"/>
          </a:xfrm>
          <a:prstGeom prst="rect">
            <a:avLst/>
          </a:prstGeom>
          <a:noFill/>
          <a:ln w="254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1" name="Title 6"/>
          <p:cNvSpPr txBox="1"/>
          <p:nvPr>
            <p:custDataLst>
              <p:tags r:id="rId6"/>
            </p:custDataLst>
          </p:nvPr>
        </p:nvSpPr>
        <p:spPr>
          <a:xfrm>
            <a:off x="978204" y="1651675"/>
            <a:ext cx="3423887" cy="446905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利用DrawMenu()画出菜单，以主页面做背景用用HandleMenuClick();来处理点击。根据点击不同，再进入不同的进程。</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8b8edf-9966-11ee-bf24-0e8012d5c9fa.jpgd58b8edf-9966-11ee-bf24-0e8012d5c9fa"/>
          <p:cNvPicPr>
            <a:picLocks noChangeAspect="1"/>
          </p:cNvPicPr>
          <p:nvPr>
            <p:custDataLst>
              <p:tags r:id="rId7"/>
            </p:custDataLst>
          </p:nvPr>
        </p:nvPicPr>
        <p:blipFill rotWithShape="1">
          <a:blip r:embed="rId8"/>
          <a:srcRect/>
          <a:stretch>
            <a:fillRect/>
          </a:stretch>
        </p:blipFill>
        <p:spPr>
          <a:xfrm>
            <a:off x="5185096" y="1651686"/>
            <a:ext cx="5389863" cy="4469027"/>
          </a:xfrm>
          <a:custGeom>
            <a:avLst/>
            <a:gdLst/>
            <a:ahLst/>
            <a:cxnLst>
              <a:cxn ang="3">
                <a:pos x="hc" y="t"/>
              </a:cxn>
              <a:cxn ang="cd2">
                <a:pos x="l" y="vc"/>
              </a:cxn>
              <a:cxn ang="cd4">
                <a:pos x="hc" y="b"/>
              </a:cxn>
              <a:cxn ang="0">
                <a:pos x="r" y="vc"/>
              </a:cxn>
            </a:cxnLst>
            <a:rect l="l" t="t" r="r" b="b"/>
            <a:pathLst>
              <a:path w="7680" h="7440">
                <a:moveTo>
                  <a:pt x="0" y="0"/>
                </a:moveTo>
                <a:lnTo>
                  <a:pt x="7680" y="0"/>
                </a:lnTo>
                <a:lnTo>
                  <a:pt x="7680" y="7440"/>
                </a:lnTo>
                <a:lnTo>
                  <a:pt x="0" y="7440"/>
                </a:lnTo>
                <a:lnTo>
                  <a:pt x="0" y="0"/>
                </a:lnTo>
                <a:close/>
              </a:path>
            </a:pathLst>
          </a:custGeom>
        </p:spPr>
      </p:pic>
    </p:spTree>
    <p:custDataLst>
      <p:tags r:id="rId9"/>
    </p:custData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菜单界面</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0"/>
          <p:cNvSpPr/>
          <p:nvPr>
            <p:custDataLst>
              <p:tags r:id="rId5"/>
            </p:custDataLst>
          </p:nvPr>
        </p:nvSpPr>
        <p:spPr>
          <a:xfrm>
            <a:off x="1354667" y="2108186"/>
            <a:ext cx="9482743" cy="3556028"/>
          </a:xfrm>
          <a:prstGeom prst="rect">
            <a:avLst/>
          </a:prstGeom>
          <a:solidFill>
            <a:schemeClr val="l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pic>
        <p:nvPicPr>
          <p:cNvPr id="7" name="image 1402"/>
          <p:cNvPicPr>
            <a:picLocks noChangeAspect="1"/>
          </p:cNvPicPr>
          <p:nvPr>
            <p:custDataLst>
              <p:tags r:id="rId6"/>
            </p:custDataLst>
          </p:nvPr>
        </p:nvPicPr>
        <p:blipFill>
          <a:blip r:embed="rId7"/>
          <a:srcRect/>
          <a:stretch>
            <a:fillRect/>
          </a:stretch>
        </p:blipFill>
        <p:spPr>
          <a:xfrm>
            <a:off x="1962150" y="2405521"/>
            <a:ext cx="4032109" cy="3169285"/>
          </a:xfrm>
          <a:prstGeom prst="rect">
            <a:avLst/>
          </a:prstGeom>
          <a:ln>
            <a:noFill/>
          </a:ln>
        </p:spPr>
      </p:pic>
      <p:pic>
        <p:nvPicPr>
          <p:cNvPr id="4" name="图片 3" descr="/data/temp/d5a442cb-9966-11ee-8282-92d4e2ca9935.jpgd5a442cb-9966-11ee-8282-92d4e2ca9935"/>
          <p:cNvPicPr>
            <a:picLocks noChangeAspect="1"/>
          </p:cNvPicPr>
          <p:nvPr>
            <p:custDataLst>
              <p:tags r:id="rId8"/>
            </p:custDataLst>
          </p:nvPr>
        </p:nvPicPr>
        <p:blipFill rotWithShape="1">
          <a:blip r:embed="rId9"/>
          <a:srcRect/>
          <a:stretch>
            <a:fillRect/>
          </a:stretch>
        </p:blipFill>
        <p:spPr>
          <a:xfrm>
            <a:off x="2538043" y="2641590"/>
            <a:ext cx="2848751" cy="2489219"/>
          </a:xfrm>
          <a:custGeom>
            <a:avLst/>
            <a:gdLst/>
            <a:ahLst/>
            <a:cxnLst>
              <a:cxn ang="3">
                <a:pos x="hc" y="t"/>
              </a:cxn>
              <a:cxn ang="cd2">
                <a:pos x="l" y="vc"/>
              </a:cxn>
              <a:cxn ang="cd4">
                <a:pos x="hc" y="b"/>
              </a:cxn>
              <a:cxn ang="0">
                <a:pos x="r" y="vc"/>
              </a:cxn>
            </a:cxnLst>
            <a:rect l="l" t="t" r="r" b="b"/>
            <a:pathLst>
              <a:path w="6240" h="5040">
                <a:moveTo>
                  <a:pt x="0" y="0"/>
                </a:moveTo>
                <a:lnTo>
                  <a:pt x="6240" y="0"/>
                </a:lnTo>
                <a:lnTo>
                  <a:pt x="6240" y="5040"/>
                </a:lnTo>
                <a:lnTo>
                  <a:pt x="0" y="5040"/>
                </a:lnTo>
                <a:lnTo>
                  <a:pt x="0" y="0"/>
                </a:lnTo>
                <a:close/>
              </a:path>
            </a:pathLst>
          </a:custGeom>
        </p:spPr>
      </p:pic>
      <p:sp>
        <p:nvSpPr>
          <p:cNvPr id="11" name="Title 6"/>
          <p:cNvSpPr txBox="1"/>
          <p:nvPr>
            <p:custDataLst>
              <p:tags r:id="rId10"/>
            </p:custDataLst>
          </p:nvPr>
        </p:nvSpPr>
        <p:spPr>
          <a:xfrm>
            <a:off x="6333106" y="3078198"/>
            <a:ext cx="4030163" cy="1616004"/>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人机对战：
当选择人机对战，更新游戏模式和状态，再进入选择先手界面</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Tree>
    <p:custDataLst>
      <p:tags r:id="rId11"/>
    </p:custData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en-US" altLang="zh-CN" dirty="0" err="1">
                <a:solidFill>
                  <a:schemeClr val="dk1"/>
                </a:solidFill>
                <a:latin typeface="微软雅黑" panose="020B0503020204020204" charset="-122"/>
                <a:ea typeface="微软雅黑" panose="020B0503020204020204" charset="-122"/>
                <a:sym typeface="微软雅黑" panose="020B0503020204020204" charset="-122"/>
              </a:rPr>
              <a:t>PVP</a:t>
            </a:r>
            <a:r>
              <a:rPr lang="zh-CN" altLang="en-US" dirty="0" err="1">
                <a:solidFill>
                  <a:schemeClr val="dk1"/>
                </a:solidFill>
                <a:latin typeface="微软雅黑" panose="020B0503020204020204" charset="-122"/>
                <a:ea typeface="微软雅黑" panose="020B0503020204020204" charset="-122"/>
                <a:sym typeface="微软雅黑" panose="020B0503020204020204" charset="-122"/>
              </a:rPr>
              <a:t>菜单（选择先后手）</a:t>
            </a:r>
            <a:endParaRPr lang="zh-CN" altLang="en-US"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2" name="图形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591733" y="1693333"/>
            <a:ext cx="177800" cy="345228"/>
          </a:xfrm>
          <a:prstGeom prst="rect">
            <a:avLst/>
          </a:prstGeom>
        </p:spPr>
      </p:pic>
      <p:pic>
        <p:nvPicPr>
          <p:cNvPr id="23" name="图形 2"/>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1827318" y="1693333"/>
            <a:ext cx="177800" cy="345228"/>
          </a:xfrm>
          <a:prstGeom prst="rect">
            <a:avLst/>
          </a:prstGeom>
        </p:spPr>
      </p:pic>
      <p:pic>
        <p:nvPicPr>
          <p:cNvPr id="25" name="图形 3"/>
          <p:cNvPicPr>
            <a:picLocks noChangeAspect="1"/>
          </p:cNvPicPr>
          <p:nvPr>
            <p:custDataLst>
              <p:tags r:id="rId9"/>
            </p:custDataLst>
          </p:nvPr>
        </p:nvPicPr>
        <p:blipFill>
          <a:blip r:embed="rId6">
            <a:extLst>
              <a:ext uri="{96DAC541-7B7A-43D3-8B79-37D633B846F1}">
                <asvg:svgBlip xmlns:asvg="http://schemas.microsoft.com/office/drawing/2016/SVG/main" r:embed="rId7"/>
              </a:ext>
            </a:extLst>
          </a:blip>
          <a:stretch>
            <a:fillRect/>
          </a:stretch>
        </p:blipFill>
        <p:spPr>
          <a:xfrm rot="10800000">
            <a:off x="5146252" y="5722973"/>
            <a:ext cx="177800" cy="345228"/>
          </a:xfrm>
          <a:prstGeom prst="rect">
            <a:avLst/>
          </a:prstGeom>
        </p:spPr>
      </p:pic>
      <p:pic>
        <p:nvPicPr>
          <p:cNvPr id="26" name="图形 4"/>
          <p:cNvPicPr>
            <a:picLocks noChangeAspect="1"/>
          </p:cNvPicPr>
          <p:nvPr>
            <p:custDataLst>
              <p:tags r:id="rId10"/>
            </p:custDataLst>
          </p:nvPr>
        </p:nvPicPr>
        <p:blipFill>
          <a:blip r:embed="rId6">
            <a:extLst>
              <a:ext uri="{96DAC541-7B7A-43D3-8B79-37D633B846F1}">
                <asvg:svgBlip xmlns:asvg="http://schemas.microsoft.com/office/drawing/2016/SVG/main" r:embed="rId7"/>
              </a:ext>
            </a:extLst>
          </a:blip>
          <a:stretch>
            <a:fillRect/>
          </a:stretch>
        </p:blipFill>
        <p:spPr>
          <a:xfrm rot="10800000">
            <a:off x="4910667" y="5722973"/>
            <a:ext cx="177800" cy="345228"/>
          </a:xfrm>
          <a:prstGeom prst="rect">
            <a:avLst/>
          </a:prstGeom>
        </p:spPr>
      </p:pic>
      <p:sp>
        <p:nvSpPr>
          <p:cNvPr id="11" name="Title 6"/>
          <p:cNvSpPr txBox="1"/>
          <p:nvPr>
            <p:custDataLst>
              <p:tags r:id="rId11"/>
            </p:custDataLst>
          </p:nvPr>
        </p:nvSpPr>
        <p:spPr>
          <a:xfrm>
            <a:off x="1325040" y="2925374"/>
            <a:ext cx="2963353" cy="144116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选择之后，再根据选择更新当前玩家上一步第一个玩家，以及玩家和AI的棋子及游戏状态</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59d8d7f-9966-11ee-b93c-c6e52d0e6854.jpgd59d8d7f-9966-11ee-b93c-c6e52d0e6854"/>
          <p:cNvPicPr>
            <a:picLocks noChangeAspect="1"/>
          </p:cNvPicPr>
          <p:nvPr>
            <p:custDataLst>
              <p:tags r:id="rId12"/>
            </p:custDataLst>
          </p:nvPr>
        </p:nvPicPr>
        <p:blipFill>
          <a:blip r:embed="rId13"/>
          <a:srcRect/>
          <a:stretch>
            <a:fillRect/>
          </a:stretch>
        </p:blipFill>
        <p:spPr>
          <a:xfrm>
            <a:off x="8329903" y="2048924"/>
            <a:ext cx="3404777" cy="637764"/>
          </a:xfrm>
          <a:prstGeom prst="rect">
            <a:avLst/>
          </a:prstGeom>
        </p:spPr>
      </p:pic>
      <p:pic>
        <p:nvPicPr>
          <p:cNvPr id="4" name="图片 3" descr="/data/temp/d59d8d95-9966-11ee-b93c-c6e52d0e6854.jpgd59d8d95-9966-11ee-b93c-c6e52d0e6854"/>
          <p:cNvPicPr>
            <a:picLocks noChangeAspect="1"/>
          </p:cNvPicPr>
          <p:nvPr>
            <p:custDataLst>
              <p:tags r:id="rId14"/>
            </p:custDataLst>
          </p:nvPr>
        </p:nvPicPr>
        <p:blipFill>
          <a:blip r:embed="rId15"/>
          <a:srcRect/>
          <a:stretch>
            <a:fillRect/>
          </a:stretch>
        </p:blipFill>
        <p:spPr>
          <a:xfrm>
            <a:off x="8329903" y="2809032"/>
            <a:ext cx="3404777" cy="2962705"/>
          </a:xfrm>
          <a:prstGeom prst="rect">
            <a:avLst/>
          </a:prstGeom>
        </p:spPr>
      </p:pic>
      <p:pic>
        <p:nvPicPr>
          <p:cNvPr id="5" name="图片 4" descr="/data/temp/d5a2d5d4-9966-11ee-984b-3268105f5c88.jpgd5a2d5d4-9966-11ee-984b-3268105f5c88"/>
          <p:cNvPicPr>
            <a:picLocks noChangeAspect="1"/>
          </p:cNvPicPr>
          <p:nvPr>
            <p:custDataLst>
              <p:tags r:id="rId16"/>
            </p:custDataLst>
          </p:nvPr>
        </p:nvPicPr>
        <p:blipFill rotWithShape="1">
          <a:blip r:embed="rId17"/>
          <a:srcRect/>
          <a:stretch>
            <a:fillRect/>
          </a:stretch>
        </p:blipFill>
        <p:spPr>
          <a:xfrm>
            <a:off x="4770798" y="2049181"/>
            <a:ext cx="3437486" cy="3193979"/>
          </a:xfrm>
          <a:custGeom>
            <a:avLst/>
            <a:gdLst/>
            <a:ahLst/>
            <a:cxnLst>
              <a:cxn ang="3">
                <a:pos x="hc" y="t"/>
              </a:cxn>
              <a:cxn ang="cd2">
                <a:pos x="l" y="vc"/>
              </a:cxn>
              <a:cxn ang="cd4">
                <a:pos x="hc" y="b"/>
              </a:cxn>
              <a:cxn ang="0">
                <a:pos x="r" y="vc"/>
              </a:cxn>
            </a:cxnLst>
            <a:rect l="l" t="t" r="r" b="b"/>
            <a:pathLst>
              <a:path w="6960" h="7440">
                <a:moveTo>
                  <a:pt x="0" y="0"/>
                </a:moveTo>
                <a:lnTo>
                  <a:pt x="6960" y="0"/>
                </a:lnTo>
                <a:lnTo>
                  <a:pt x="6960" y="7440"/>
                </a:lnTo>
                <a:lnTo>
                  <a:pt x="0" y="7440"/>
                </a:lnTo>
                <a:lnTo>
                  <a:pt x="0" y="0"/>
                </a:lnTo>
                <a:close/>
              </a:path>
            </a:pathLst>
          </a:custGeom>
        </p:spPr>
      </p:pic>
    </p:spTree>
    <p:custDataLst>
      <p:tags r:id="rId18"/>
    </p:custData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340360" y="314960"/>
            <a:ext cx="11511280" cy="6228080"/>
            <a:chOff x="811" y="386"/>
            <a:chExt cx="17828" cy="9808"/>
          </a:xfrm>
        </p:grpSpPr>
        <p:sp>
          <p:nvSpPr>
            <p:cNvPr id="10" name="矩形 9"/>
            <p:cNvSpPr/>
            <p:nvPr/>
          </p:nvSpPr>
          <p:spPr>
            <a:xfrm>
              <a:off x="811" y="386"/>
              <a:ext cx="17828" cy="9809"/>
            </a:xfrm>
            <a:prstGeom prst="rect">
              <a:avLst/>
            </a:prstGeom>
            <a:noFill/>
            <a:ln w="28575">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 y="608"/>
              <a:ext cx="17341" cy="9364"/>
            </a:xfrm>
            <a:prstGeom prst="rect">
              <a:avLst/>
            </a:prstGeom>
            <a:noFill/>
            <a:ln w="19050">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2" name="文本框 11"/>
          <p:cNvSpPr txBox="1"/>
          <p:nvPr>
            <p:custDataLst>
              <p:tags r:id="rId1"/>
            </p:custDataLst>
          </p:nvPr>
        </p:nvSpPr>
        <p:spPr>
          <a:xfrm>
            <a:off x="4415155" y="1142365"/>
            <a:ext cx="2781300" cy="768350"/>
          </a:xfrm>
          <a:prstGeom prst="rect">
            <a:avLst/>
          </a:prstGeom>
          <a:noFill/>
        </p:spPr>
        <p:txBody>
          <a:bodyPr wrap="square" rtlCol="0">
            <a:spAutoFit/>
          </a:bodyPr>
          <a:p>
            <a:pPr algn="ctr"/>
            <a:r>
              <a:rPr lang="zh-CN" altLang="en-US" sz="4400" b="1">
                <a:latin typeface="思源黑体 CN Bold" panose="020B0800000000000000" charset="-122"/>
                <a:ea typeface="思源黑体 CN Bold" panose="020B0800000000000000" charset="-122"/>
              </a:rPr>
              <a:t>目录</a:t>
            </a:r>
            <a:endParaRPr lang="zh-CN" altLang="en-US" sz="4400" b="1">
              <a:latin typeface="思源黑体 CN Bold" panose="020B0800000000000000" charset="-122"/>
              <a:ea typeface="思源黑体 CN Bold" panose="020B0800000000000000" charset="-122"/>
            </a:endParaRPr>
          </a:p>
        </p:txBody>
      </p:sp>
      <p:sp>
        <p:nvSpPr>
          <p:cNvPr id="3" name="文本框 2"/>
          <p:cNvSpPr txBox="1"/>
          <p:nvPr>
            <p:custDataLst>
              <p:tags r:id="rId2"/>
            </p:custDataLst>
          </p:nvPr>
        </p:nvSpPr>
        <p:spPr>
          <a:xfrm>
            <a:off x="4535805" y="1734185"/>
            <a:ext cx="2540000" cy="368300"/>
          </a:xfrm>
          <a:prstGeom prst="rect">
            <a:avLst/>
          </a:prstGeom>
          <a:noFill/>
        </p:spPr>
        <p:txBody>
          <a:bodyPr wrap="square" rtlCol="0" anchor="t">
            <a:spAutoFit/>
          </a:bodyPr>
          <a:p>
            <a:pPr algn="dist"/>
            <a:r>
              <a:rPr lang="zh-CN" altLang="en-US">
                <a:solidFill>
                  <a:schemeClr val="tx1">
                    <a:lumMod val="50000"/>
                    <a:lumOff val="50000"/>
                  </a:schemeClr>
                </a:solidFill>
                <a:latin typeface="思源黑体 CN Light" panose="020B0300000000000000" charset="-122"/>
                <a:ea typeface="思源黑体 CN Light" panose="020B0300000000000000" charset="-122"/>
              </a:rPr>
              <a:t>contents</a:t>
            </a:r>
            <a:endParaRPr lang="zh-CN" altLang="en-US">
              <a:solidFill>
                <a:schemeClr val="tx1">
                  <a:lumMod val="50000"/>
                  <a:lumOff val="50000"/>
                </a:schemeClr>
              </a:solidFill>
              <a:latin typeface="思源黑体 CN Light" panose="020B0300000000000000" charset="-122"/>
              <a:ea typeface="思源黑体 CN Light" panose="020B0300000000000000" charset="-122"/>
            </a:endParaRPr>
          </a:p>
        </p:txBody>
      </p:sp>
      <p:grpSp>
        <p:nvGrpSpPr>
          <p:cNvPr id="4" name="组合 3"/>
          <p:cNvGrpSpPr/>
          <p:nvPr/>
        </p:nvGrpSpPr>
        <p:grpSpPr>
          <a:xfrm>
            <a:off x="2083435" y="3035935"/>
            <a:ext cx="8622665" cy="2113280"/>
            <a:chOff x="3308" y="4452"/>
            <a:chExt cx="13579" cy="3328"/>
          </a:xfrm>
        </p:grpSpPr>
        <p:sp>
          <p:nvSpPr>
            <p:cNvPr id="14" name="矩形: 圆角 7"/>
            <p:cNvSpPr/>
            <p:nvPr>
              <p:custDataLst>
                <p:tags r:id="rId3"/>
              </p:custDataLst>
            </p:nvPr>
          </p:nvSpPr>
          <p:spPr>
            <a:xfrm>
              <a:off x="3308" y="4452"/>
              <a:ext cx="1238" cy="1238"/>
            </a:xfrm>
            <a:prstGeom prst="roundRect">
              <a:avLst>
                <a:gd name="adj" fmla="val 83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rPr>
                <a:t>01</a:t>
              </a:r>
              <a:endPar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endParaRPr>
            </a:p>
          </p:txBody>
        </p:sp>
        <p:sp>
          <p:nvSpPr>
            <p:cNvPr id="15" name="文本框 14"/>
            <p:cNvSpPr txBox="1"/>
            <p:nvPr>
              <p:custDataLst>
                <p:tags r:id="rId4"/>
              </p:custDataLst>
            </p:nvPr>
          </p:nvSpPr>
          <p:spPr>
            <a:xfrm>
              <a:off x="4657" y="4708"/>
              <a:ext cx="1731"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rPr>
                <a:t>第一版</a:t>
              </a:r>
              <a:endPar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endParaRPr>
            </a:p>
          </p:txBody>
        </p:sp>
        <p:sp>
          <p:nvSpPr>
            <p:cNvPr id="16" name="矩形: 圆角 20"/>
            <p:cNvSpPr/>
            <p:nvPr>
              <p:custDataLst>
                <p:tags r:id="rId5"/>
              </p:custDataLst>
            </p:nvPr>
          </p:nvSpPr>
          <p:spPr>
            <a:xfrm>
              <a:off x="10406" y="4452"/>
              <a:ext cx="1238" cy="1238"/>
            </a:xfrm>
            <a:prstGeom prst="roundRect">
              <a:avLst>
                <a:gd name="adj" fmla="val 83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rPr>
                <a:t>02</a:t>
              </a:r>
              <a:endPar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endParaRPr>
            </a:p>
          </p:txBody>
        </p:sp>
        <p:sp>
          <p:nvSpPr>
            <p:cNvPr id="23" name="文本框 22"/>
            <p:cNvSpPr txBox="1"/>
            <p:nvPr>
              <p:custDataLst>
                <p:tags r:id="rId6"/>
              </p:custDataLst>
            </p:nvPr>
          </p:nvSpPr>
          <p:spPr>
            <a:xfrm>
              <a:off x="11789" y="4708"/>
              <a:ext cx="1731"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rPr>
                <a:t>第二版</a:t>
              </a:r>
              <a:endPar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endParaRPr>
            </a:p>
          </p:txBody>
        </p:sp>
        <p:sp>
          <p:nvSpPr>
            <p:cNvPr id="33" name="矩形: 圆角 32"/>
            <p:cNvSpPr/>
            <p:nvPr>
              <p:custDataLst>
                <p:tags r:id="rId7"/>
              </p:custDataLst>
            </p:nvPr>
          </p:nvSpPr>
          <p:spPr>
            <a:xfrm>
              <a:off x="3308" y="6542"/>
              <a:ext cx="1238" cy="1238"/>
            </a:xfrm>
            <a:prstGeom prst="roundRect">
              <a:avLst>
                <a:gd name="adj" fmla="val 83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rPr>
                <a:t>03</a:t>
              </a:r>
              <a:endParaRPr kumimoji="0" lang="en-US" altLang="zh-CN" sz="40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endParaRPr>
            </a:p>
          </p:txBody>
        </p:sp>
        <p:sp>
          <p:nvSpPr>
            <p:cNvPr id="35" name="文本框 34"/>
            <p:cNvSpPr txBox="1"/>
            <p:nvPr>
              <p:custDataLst>
                <p:tags r:id="rId8"/>
              </p:custDataLst>
            </p:nvPr>
          </p:nvSpPr>
          <p:spPr>
            <a:xfrm>
              <a:off x="4657" y="6799"/>
              <a:ext cx="1731"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rPr>
                <a:t>第三版</a:t>
              </a:r>
              <a:endPar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endParaRPr>
            </a:p>
          </p:txBody>
        </p:sp>
        <p:sp>
          <p:nvSpPr>
            <p:cNvPr id="41" name="文本框 40"/>
            <p:cNvSpPr txBox="1"/>
            <p:nvPr>
              <p:custDataLst>
                <p:tags r:id="rId9"/>
              </p:custDataLst>
            </p:nvPr>
          </p:nvSpPr>
          <p:spPr>
            <a:xfrm>
              <a:off x="11789" y="6799"/>
              <a:ext cx="5098" cy="725"/>
            </a:xfrm>
            <a:prstGeom prst="rect">
              <a:avLst/>
            </a:prstGeom>
            <a:noFill/>
          </p:spPr>
          <p:txBody>
            <a:bodyPr wrap="non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rPr>
                <a:t>问题、分析解决及优化</a:t>
              </a:r>
              <a:endParaRPr kumimoji="0" lang="zh-CN" altLang="en-US" sz="2400" b="1" i="0" u="none" strike="noStrike" kern="1200" cap="none" spc="0" normalizeH="0" baseline="0" noProof="0" dirty="0">
                <a:ln>
                  <a:noFill/>
                </a:ln>
                <a:solidFill>
                  <a:srgbClr val="33335E"/>
                </a:solidFill>
                <a:effectLst/>
                <a:uLnTx/>
                <a:uFillTx/>
                <a:latin typeface="思源黑体 CN Medium" panose="020B0600000000000000" charset="-122"/>
                <a:ea typeface="思源黑体 CN Medium" panose="020B0600000000000000" charset="-122"/>
                <a:cs typeface="+mn-ea"/>
                <a:sym typeface="+mn-lt"/>
              </a:endParaRPr>
            </a:p>
          </p:txBody>
        </p:sp>
        <p:sp>
          <p:nvSpPr>
            <p:cNvPr id="25" name="矩形: 圆角 20"/>
            <p:cNvSpPr/>
            <p:nvPr>
              <p:custDataLst>
                <p:tags r:id="rId10"/>
              </p:custDataLst>
            </p:nvPr>
          </p:nvSpPr>
          <p:spPr>
            <a:xfrm>
              <a:off x="10406" y="6542"/>
              <a:ext cx="1238" cy="1238"/>
            </a:xfrm>
            <a:prstGeom prst="roundRect">
              <a:avLst>
                <a:gd name="adj" fmla="val 8334"/>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rPr>
                <a:t>04</a:t>
              </a:r>
              <a:endParaRPr kumimoji="0" lang="en-US" altLang="zh-CN" sz="3600" b="0" i="0" u="none" strike="noStrike" kern="1200" cap="none" spc="0" normalizeH="0" baseline="0" noProof="0" dirty="0">
                <a:ln>
                  <a:noFill/>
                </a:ln>
                <a:solidFill>
                  <a:prstClr val="white"/>
                </a:solidFill>
                <a:effectLst/>
                <a:uLnTx/>
                <a:uFillTx/>
                <a:latin typeface="思源黑体 CN Medium" panose="020B0600000000000000" charset="-122"/>
                <a:ea typeface="思源黑体 CN Medium" panose="020B0600000000000000" charset="-122"/>
                <a:cs typeface="思源黑体 CN Normal" panose="020B0400000000000000"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en-US" altLang="zh-CN" dirty="0" err="1">
                <a:solidFill>
                  <a:schemeClr val="dk1"/>
                </a:solidFill>
                <a:latin typeface="微软雅黑" panose="020B0503020204020204" charset="-122"/>
                <a:ea typeface="微软雅黑" panose="020B0503020204020204" charset="-122"/>
                <a:sym typeface="微软雅黑" panose="020B0503020204020204" charset="-122"/>
              </a:rPr>
              <a:t>PVE</a:t>
            </a:r>
            <a:r>
              <a:rPr lang="zh-CN" altLang="en-US" dirty="0" err="1">
                <a:solidFill>
                  <a:schemeClr val="dk1"/>
                </a:solidFill>
                <a:latin typeface="微软雅黑" panose="020B0503020204020204" charset="-122"/>
                <a:ea typeface="微软雅黑" panose="020B0503020204020204" charset="-122"/>
                <a:sym typeface="微软雅黑" panose="020B0503020204020204" charset="-122"/>
              </a:rPr>
              <a:t>游戏逻辑</a:t>
            </a:r>
            <a:endParaRPr lang="zh-CN" altLang="en-US"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2" name="图形 1"/>
          <p:cNvPicPr>
            <a:picLocks noChangeAspect="1"/>
          </p:cNvPicPr>
          <p:nvPr>
            <p:custDataLst>
              <p:tags r:id="rId5"/>
            </p:custDataLst>
          </p:nvPr>
        </p:nvPicPr>
        <p:blipFill>
          <a:blip r:embed="rId6">
            <a:extLst>
              <a:ext uri="{96DAC541-7B7A-43D3-8B79-37D633B846F1}">
                <asvg:svgBlip xmlns:asvg="http://schemas.microsoft.com/office/drawing/2016/SVG/main" r:embed="rId7"/>
              </a:ext>
            </a:extLst>
          </a:blip>
          <a:stretch>
            <a:fillRect/>
          </a:stretch>
        </p:blipFill>
        <p:spPr>
          <a:xfrm>
            <a:off x="1591733" y="1693333"/>
            <a:ext cx="177800" cy="345228"/>
          </a:xfrm>
          <a:prstGeom prst="rect">
            <a:avLst/>
          </a:prstGeom>
        </p:spPr>
      </p:pic>
      <p:pic>
        <p:nvPicPr>
          <p:cNvPr id="23" name="图形 2"/>
          <p:cNvPicPr>
            <a:picLocks noChangeAspect="1"/>
          </p:cNvPicPr>
          <p:nvPr>
            <p:custDataLst>
              <p:tags r:id="rId8"/>
            </p:custDataLst>
          </p:nvPr>
        </p:nvPicPr>
        <p:blipFill>
          <a:blip r:embed="rId6">
            <a:extLst>
              <a:ext uri="{96DAC541-7B7A-43D3-8B79-37D633B846F1}">
                <asvg:svgBlip xmlns:asvg="http://schemas.microsoft.com/office/drawing/2016/SVG/main" r:embed="rId7"/>
              </a:ext>
            </a:extLst>
          </a:blip>
          <a:stretch>
            <a:fillRect/>
          </a:stretch>
        </p:blipFill>
        <p:spPr>
          <a:xfrm>
            <a:off x="1827318" y="1693333"/>
            <a:ext cx="177800" cy="345228"/>
          </a:xfrm>
          <a:prstGeom prst="rect">
            <a:avLst/>
          </a:prstGeom>
        </p:spPr>
      </p:pic>
      <p:pic>
        <p:nvPicPr>
          <p:cNvPr id="25" name="图形 3"/>
          <p:cNvPicPr>
            <a:picLocks noChangeAspect="1"/>
          </p:cNvPicPr>
          <p:nvPr>
            <p:custDataLst>
              <p:tags r:id="rId9"/>
            </p:custDataLst>
          </p:nvPr>
        </p:nvPicPr>
        <p:blipFill>
          <a:blip r:embed="rId6">
            <a:extLst>
              <a:ext uri="{96DAC541-7B7A-43D3-8B79-37D633B846F1}">
                <asvg:svgBlip xmlns:asvg="http://schemas.microsoft.com/office/drawing/2016/SVG/main" r:embed="rId7"/>
              </a:ext>
            </a:extLst>
          </a:blip>
          <a:stretch>
            <a:fillRect/>
          </a:stretch>
        </p:blipFill>
        <p:spPr>
          <a:xfrm rot="10800000">
            <a:off x="5146252" y="5722973"/>
            <a:ext cx="177800" cy="345228"/>
          </a:xfrm>
          <a:prstGeom prst="rect">
            <a:avLst/>
          </a:prstGeom>
        </p:spPr>
      </p:pic>
      <p:pic>
        <p:nvPicPr>
          <p:cNvPr id="26" name="图形 4"/>
          <p:cNvPicPr>
            <a:picLocks noChangeAspect="1"/>
          </p:cNvPicPr>
          <p:nvPr>
            <p:custDataLst>
              <p:tags r:id="rId10"/>
            </p:custDataLst>
          </p:nvPr>
        </p:nvPicPr>
        <p:blipFill>
          <a:blip r:embed="rId6">
            <a:extLst>
              <a:ext uri="{96DAC541-7B7A-43D3-8B79-37D633B846F1}">
                <asvg:svgBlip xmlns:asvg="http://schemas.microsoft.com/office/drawing/2016/SVG/main" r:embed="rId7"/>
              </a:ext>
            </a:extLst>
          </a:blip>
          <a:stretch>
            <a:fillRect/>
          </a:stretch>
        </p:blipFill>
        <p:spPr>
          <a:xfrm rot="10800000">
            <a:off x="4910667" y="5722973"/>
            <a:ext cx="177800" cy="345228"/>
          </a:xfrm>
          <a:prstGeom prst="rect">
            <a:avLst/>
          </a:prstGeom>
        </p:spPr>
      </p:pic>
      <p:sp>
        <p:nvSpPr>
          <p:cNvPr id="11" name="Title 6"/>
          <p:cNvSpPr txBox="1"/>
          <p:nvPr>
            <p:custDataLst>
              <p:tags r:id="rId11"/>
            </p:custDataLst>
          </p:nvPr>
        </p:nvSpPr>
        <p:spPr>
          <a:xfrm>
            <a:off x="1947340" y="2850515"/>
            <a:ext cx="2963353" cy="1952837"/>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只要不是复盘状态就更新游戏结果，如果是复盘状态可以进行悔棋等操作。
复盘状态：结束窗口没有操作直接右上角关闭</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b5af3e-9966-11ee-b93c-c6e52d0e6854.jpgd5b5af3e-9966-11ee-b93c-c6e52d0e6854"/>
          <p:cNvPicPr>
            <a:picLocks noChangeAspect="1"/>
          </p:cNvPicPr>
          <p:nvPr>
            <p:custDataLst>
              <p:tags r:id="rId12"/>
            </p:custDataLst>
          </p:nvPr>
        </p:nvPicPr>
        <p:blipFill rotWithShape="1">
          <a:blip r:embed="rId13"/>
          <a:srcRect/>
          <a:stretch>
            <a:fillRect/>
          </a:stretch>
        </p:blipFill>
        <p:spPr>
          <a:xfrm>
            <a:off x="5111655" y="2087526"/>
            <a:ext cx="4558192" cy="3597349"/>
          </a:xfrm>
          <a:custGeom>
            <a:avLst/>
            <a:gdLst/>
            <a:ahLst/>
            <a:cxnLst>
              <a:cxn ang="3">
                <a:pos x="hc" y="t"/>
              </a:cxn>
              <a:cxn ang="cd2">
                <a:pos x="l" y="vc"/>
              </a:cxn>
              <a:cxn ang="cd4">
                <a:pos x="hc" y="b"/>
              </a:cxn>
              <a:cxn ang="0">
                <a:pos x="r" y="vc"/>
              </a:cxn>
            </a:cxnLst>
            <a:rect l="l" t="t" r="r" b="b"/>
            <a:pathLst>
              <a:path w="7920" h="6960">
                <a:moveTo>
                  <a:pt x="0" y="0"/>
                </a:moveTo>
                <a:lnTo>
                  <a:pt x="7920" y="0"/>
                </a:lnTo>
                <a:lnTo>
                  <a:pt x="7920" y="6960"/>
                </a:lnTo>
                <a:lnTo>
                  <a:pt x="0" y="6960"/>
                </a:lnTo>
                <a:lnTo>
                  <a:pt x="0" y="0"/>
                </a:lnTo>
                <a:close/>
              </a:path>
            </a:pathLst>
          </a:custGeom>
        </p:spPr>
      </p:pic>
    </p:spTree>
    <p:custDataLst>
      <p:tags r:id="rId14"/>
    </p:custData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判断游戏结束</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4" name="矩形 10"/>
          <p:cNvSpPr/>
          <p:nvPr>
            <p:custDataLst>
              <p:tags r:id="rId5"/>
            </p:custDataLst>
          </p:nvPr>
        </p:nvSpPr>
        <p:spPr>
          <a:xfrm>
            <a:off x="5088081" y="1219179"/>
            <a:ext cx="5721687" cy="5334043"/>
          </a:xfrm>
          <a:prstGeom prst="rect">
            <a:avLst/>
          </a:prstGeom>
          <a:solidFill>
            <a:schemeClr val="lt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nvGrpSpPr>
          <p:cNvPr id="15" name="组合 14"/>
          <p:cNvGrpSpPr/>
          <p:nvPr>
            <p:custDataLst>
              <p:tags r:id="rId6"/>
            </p:custDataLst>
          </p:nvPr>
        </p:nvGrpSpPr>
        <p:grpSpPr>
          <a:xfrm>
            <a:off x="10169377" y="1694712"/>
            <a:ext cx="187103" cy="49619"/>
            <a:chOff x="1440" y="2160"/>
            <a:chExt cx="362" cy="96"/>
          </a:xfrm>
        </p:grpSpPr>
        <p:cxnSp>
          <p:nvCxnSpPr>
            <p:cNvPr id="16" name="直接连接符 15"/>
            <p:cNvCxnSpPr/>
            <p:nvPr>
              <p:custDataLst>
                <p:tags r:id="rId7"/>
              </p:custDataLst>
            </p:nvPr>
          </p:nvCxnSpPr>
          <p:spPr>
            <a:xfrm>
              <a:off x="1440" y="2160"/>
              <a:ext cx="363" cy="0"/>
            </a:xfrm>
            <a:prstGeom prst="line">
              <a:avLst/>
            </a:prstGeom>
            <a:ln w="19050" cap="rnd">
              <a:solidFill>
                <a:schemeClr val="lt2">
                  <a:lumMod val="8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custDataLst>
                <p:tags r:id="rId8"/>
              </p:custDataLst>
            </p:nvPr>
          </p:nvCxnSpPr>
          <p:spPr>
            <a:xfrm>
              <a:off x="1440" y="2256"/>
              <a:ext cx="223" cy="0"/>
            </a:xfrm>
            <a:prstGeom prst="line">
              <a:avLst/>
            </a:prstGeom>
            <a:ln w="19050" cap="rnd">
              <a:solidFill>
                <a:schemeClr val="lt2">
                  <a:lumMod val="85000"/>
                </a:schemeClr>
              </a:solidFill>
            </a:ln>
          </p:spPr>
          <p:style>
            <a:lnRef idx="1">
              <a:schemeClr val="accent1"/>
            </a:lnRef>
            <a:fillRef idx="0">
              <a:schemeClr val="accent1"/>
            </a:fillRef>
            <a:effectRef idx="0">
              <a:schemeClr val="accent1"/>
            </a:effectRef>
            <a:fontRef idx="minor">
              <a:schemeClr val="tx1"/>
            </a:fontRef>
          </p:style>
        </p:cxnSp>
      </p:grpSp>
      <p:sp>
        <p:nvSpPr>
          <p:cNvPr id="11" name="Title 6"/>
          <p:cNvSpPr txBox="1"/>
          <p:nvPr>
            <p:custDataLst>
              <p:tags r:id="rId9"/>
            </p:custDataLst>
          </p:nvPr>
        </p:nvSpPr>
        <p:spPr>
          <a:xfrm>
            <a:off x="1382237" y="2946025"/>
            <a:ext cx="3209724" cy="1880349"/>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判断游戏是否结束：
传入的是上一位下棋者的颜色，判断上一步有没有使游戏结束，</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5bcb3b3-9966-11ee-9cbb-a6f5db0239fe.jpgd5bcb3b3-9966-11ee-9cbb-a6f5db0239fe"/>
          <p:cNvPicPr>
            <a:picLocks noChangeAspect="1"/>
          </p:cNvPicPr>
          <p:nvPr>
            <p:custDataLst>
              <p:tags r:id="rId10"/>
            </p:custDataLst>
          </p:nvPr>
        </p:nvPicPr>
        <p:blipFill>
          <a:blip r:embed="rId11"/>
          <a:srcRect/>
          <a:stretch>
            <a:fillRect/>
          </a:stretch>
        </p:blipFill>
        <p:spPr>
          <a:xfrm>
            <a:off x="5225415" y="1318260"/>
            <a:ext cx="3629660" cy="5417820"/>
          </a:xfrm>
          <a:prstGeom prst="rect">
            <a:avLst/>
          </a:prstGeom>
        </p:spPr>
      </p:pic>
    </p:spTree>
    <p:custDataLst>
      <p:tags r:id="rId12"/>
    </p:custData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628032" y="-13594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下棋</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5"/>
            </p:custDataLst>
          </p:nvPr>
        </p:nvSpPr>
        <p:spPr>
          <a:xfrm>
            <a:off x="10007419"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6"/>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7"/>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1664335" y="2522855"/>
            <a:ext cx="2640330" cy="3752850"/>
          </a:xfrm>
          <a:prstGeom prst="rect">
            <a:avLst/>
          </a:prstGeom>
          <a:noFill/>
          <a:ln w="3175">
            <a:noFill/>
            <a:prstDash val="dash"/>
          </a:ln>
        </p:spPr>
        <p:txBody>
          <a:bodyPr wrap="square" lIns="63500" tIns="25400" rIns="63500" bIns="25400" anchor="ctr" anchorCtr="0">
            <a:normAutofit fontScale="7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在绘制完棋盘后录到玩家下棋，获取点击位置 如果点在棋盘内，只要棋盘位置没棋子则下棋，记录棋手并交换棋手。</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下棋： ，把棋子放入棋盘，把该棋子信息放入栈中，并在新的棋盘数组中，把棋盘上该棋子周围两圈棋子标记为虚拟棋子（可能下棋的位置），减少递归点位，并将这些位置入栈，并用数组记录该步棋子延伸出的启发式点位个数，方便悔棋操作一处这些点位。并将当前下棋位置画出棋子并且高亮显示</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bcb403-9966-11ee-9cbb-a6f5db0239fe.jpgd5bcb403-9966-11ee-9cbb-a6f5db0239fe"/>
          <p:cNvPicPr>
            <a:picLocks noChangeAspect="1"/>
          </p:cNvPicPr>
          <p:nvPr>
            <p:custDataLst>
              <p:tags r:id="rId10"/>
            </p:custDataLst>
          </p:nvPr>
        </p:nvPicPr>
        <p:blipFill>
          <a:blip r:embed="rId11"/>
          <a:srcRect/>
          <a:stretch>
            <a:fillRect/>
          </a:stretch>
        </p:blipFill>
        <p:spPr>
          <a:xfrm>
            <a:off x="2721710" y="1604314"/>
            <a:ext cx="2423016" cy="554679"/>
          </a:xfrm>
          <a:prstGeom prst="rect">
            <a:avLst/>
          </a:prstGeom>
        </p:spPr>
      </p:pic>
      <p:pic>
        <p:nvPicPr>
          <p:cNvPr id="5" name="图片 4" descr="/data/temp/d5c6248a-9966-11ee-bcc6-969d103cc11f.jpgd5c6248a-9966-11ee-bcc6-969d103cc11f"/>
          <p:cNvPicPr>
            <a:picLocks noChangeAspect="1"/>
          </p:cNvPicPr>
          <p:nvPr>
            <p:custDataLst>
              <p:tags r:id="rId12"/>
            </p:custDataLst>
          </p:nvPr>
        </p:nvPicPr>
        <p:blipFill>
          <a:blip r:embed="rId13"/>
          <a:srcRect/>
          <a:stretch>
            <a:fillRect/>
          </a:stretch>
        </p:blipFill>
        <p:spPr>
          <a:xfrm>
            <a:off x="2677160" y="2267310"/>
            <a:ext cx="2772646" cy="409936"/>
          </a:xfrm>
          <a:prstGeom prst="rect">
            <a:avLst/>
          </a:prstGeom>
        </p:spPr>
      </p:pic>
      <p:pic>
        <p:nvPicPr>
          <p:cNvPr id="8" name="图片 7" descr="/data/temp/d5c62392-9966-11ee-bcc6-969d103cc11f.jpgd5c62392-9966-11ee-bcc6-969d103cc11f"/>
          <p:cNvPicPr>
            <a:picLocks noChangeAspect="1"/>
          </p:cNvPicPr>
          <p:nvPr>
            <p:custDataLst>
              <p:tags r:id="rId14"/>
            </p:custDataLst>
          </p:nvPr>
        </p:nvPicPr>
        <p:blipFill>
          <a:blip r:embed="rId15"/>
          <a:srcRect/>
          <a:stretch>
            <a:fillRect/>
          </a:stretch>
        </p:blipFill>
        <p:spPr>
          <a:xfrm>
            <a:off x="5752465" y="1130300"/>
            <a:ext cx="4580890" cy="5476875"/>
          </a:xfrm>
          <a:prstGeom prst="rect">
            <a:avLst/>
          </a:prstGeom>
        </p:spPr>
      </p:pic>
      <p:pic>
        <p:nvPicPr>
          <p:cNvPr id="10" name="图片 9" descr="/data/temp/d5c62461-9966-11ee-bcc6-969d103cc11f.jpgd5c62461-9966-11ee-bcc6-969d103cc11f"/>
          <p:cNvPicPr>
            <a:picLocks noChangeAspect="1"/>
          </p:cNvPicPr>
          <p:nvPr>
            <p:custDataLst>
              <p:tags r:id="rId16"/>
            </p:custDataLst>
          </p:nvPr>
        </p:nvPicPr>
        <p:blipFill>
          <a:blip r:embed="rId17"/>
          <a:srcRect/>
          <a:stretch>
            <a:fillRect/>
          </a:stretch>
        </p:blipFill>
        <p:spPr>
          <a:xfrm>
            <a:off x="1829435" y="6056630"/>
            <a:ext cx="3505835" cy="353695"/>
          </a:xfrm>
          <a:prstGeom prst="rect">
            <a:avLst/>
          </a:prstGeom>
        </p:spPr>
      </p:pic>
    </p:spTree>
    <p:custDataLst>
      <p:tags r:id="rId18"/>
    </p:custData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5"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0" y="352425"/>
            <a:ext cx="11277600" cy="40957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7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a:ln w="3175">
                  <a:noFill/>
                  <a:prstDash val="dash"/>
                </a:ln>
                <a:solidFill>
                  <a:schemeClr val="dk1">
                    <a:lumMod val="75000"/>
                    <a:lumOff val="25000"/>
                  </a:schemeClr>
                </a:solidFill>
                <a:uFillTx/>
                <a:sym typeface="+mn-ea"/>
              </a:rPr>
              <a:t>按钮实现：悔棋：</a:t>
            </a:r>
            <a:endParaRPr lang="zh-CN" altLang="en-US"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nSpc>
                <a:spcPct val="100000"/>
              </a:lnSpc>
            </a:pP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4" name="矩形 3"/>
          <p:cNvSpPr/>
          <p:nvPr>
            <p:custDataLst>
              <p:tags r:id="rId5"/>
            </p:custDataLst>
          </p:nvPr>
        </p:nvSpPr>
        <p:spPr>
          <a:xfrm>
            <a:off x="766801" y="1218909"/>
            <a:ext cx="10658398" cy="5334225"/>
          </a:xfrm>
          <a:prstGeom prst="rect">
            <a:avLst/>
          </a:prstGeom>
          <a:solidFill>
            <a:schemeClr val="lt2"/>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pic>
        <p:nvPicPr>
          <p:cNvPr id="6" name="图形 3"/>
          <p:cNvPicPr>
            <a:picLocks noChangeAspect="1"/>
          </p:cNvPicPr>
          <p:nvPr>
            <p:custDataLst>
              <p:tags r:id="rId6"/>
            </p:custDataLst>
          </p:nvPr>
        </p:nvPicPr>
        <p:blipFill>
          <a:blip r:embed="rId7"/>
          <a:stretch>
            <a:fillRect/>
          </a:stretch>
        </p:blipFill>
        <p:spPr>
          <a:xfrm rot="10800000">
            <a:off x="9867967" y="1830612"/>
            <a:ext cx="822185" cy="705924"/>
          </a:xfrm>
          <a:prstGeom prst="rect">
            <a:avLst/>
          </a:prstGeom>
        </p:spPr>
      </p:pic>
      <p:pic>
        <p:nvPicPr>
          <p:cNvPr id="2" name="图片 1" descr="/data/temp/d5e27a8b-9966-11ee-bcc6-969d103cc11f.jpgd5e27a8b-9966-11ee-bcc6-969d103cc11f"/>
          <p:cNvPicPr>
            <a:picLocks noChangeAspect="1"/>
          </p:cNvPicPr>
          <p:nvPr>
            <p:custDataLst>
              <p:tags r:id="rId8"/>
            </p:custDataLst>
          </p:nvPr>
        </p:nvPicPr>
        <p:blipFill rotWithShape="1">
          <a:blip r:embed="rId9"/>
          <a:srcRect/>
          <a:stretch>
            <a:fillRect/>
          </a:stretch>
        </p:blipFill>
        <p:spPr>
          <a:xfrm>
            <a:off x="7291705" y="4554220"/>
            <a:ext cx="2847975" cy="1060450"/>
          </a:xfrm>
          <a:custGeom>
            <a:avLst/>
            <a:gdLst/>
            <a:ahLst/>
            <a:cxnLst>
              <a:cxn ang="3">
                <a:pos x="hc" y="t"/>
              </a:cxn>
              <a:cxn ang="cd2">
                <a:pos x="l" y="vc"/>
              </a:cxn>
              <a:cxn ang="cd4">
                <a:pos x="hc" y="b"/>
              </a:cxn>
              <a:cxn ang="0">
                <a:pos x="r" y="vc"/>
              </a:cxn>
            </a:cxnLst>
            <a:rect l="l" t="t" r="r" b="b"/>
            <a:pathLst>
              <a:path w="7920" h="7920">
                <a:moveTo>
                  <a:pt x="0" y="0"/>
                </a:moveTo>
                <a:lnTo>
                  <a:pt x="7920" y="0"/>
                </a:lnTo>
                <a:lnTo>
                  <a:pt x="7920" y="7920"/>
                </a:lnTo>
                <a:lnTo>
                  <a:pt x="0" y="7920"/>
                </a:lnTo>
                <a:lnTo>
                  <a:pt x="0" y="0"/>
                </a:lnTo>
                <a:close/>
              </a:path>
            </a:pathLst>
          </a:custGeom>
        </p:spPr>
      </p:pic>
      <p:sp>
        <p:nvSpPr>
          <p:cNvPr id="11" name="Title 6"/>
          <p:cNvSpPr txBox="1"/>
          <p:nvPr>
            <p:custDataLst>
              <p:tags r:id="rId10"/>
            </p:custDataLst>
          </p:nvPr>
        </p:nvSpPr>
        <p:spPr>
          <a:xfrm>
            <a:off x="7176135" y="1569085"/>
            <a:ext cx="3529330" cy="2829560"/>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按钮实现：
悔棋：</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先检查是否可以悔棋 如果不能悔棋就直接返回，如果可以，就悔两步棋，人一步，AI一步，玩家棋盘上一步位置清空，另个棋盘清除之前的虚拟点位操作，因为是撤回两步就不需要交换棋手，并读取栈顶棋子作为最后一步高亮显示。</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8" name="图片 7" descr="/data/temp/d5ed24bd-9966-11ee-9dd7-d6373a052c28.jpgd5ed24bd-9966-11ee-9dd7-d6373a052c28"/>
          <p:cNvPicPr>
            <a:picLocks noChangeAspect="1"/>
          </p:cNvPicPr>
          <p:nvPr>
            <p:custDataLst>
              <p:tags r:id="rId11"/>
            </p:custDataLst>
          </p:nvPr>
        </p:nvPicPr>
        <p:blipFill>
          <a:blip r:embed="rId12"/>
          <a:srcRect/>
          <a:stretch>
            <a:fillRect/>
          </a:stretch>
        </p:blipFill>
        <p:spPr>
          <a:xfrm>
            <a:off x="965835" y="1390015"/>
            <a:ext cx="6035675" cy="2343785"/>
          </a:xfrm>
          <a:prstGeom prst="rect">
            <a:avLst/>
          </a:prstGeom>
        </p:spPr>
      </p:pic>
      <p:pic>
        <p:nvPicPr>
          <p:cNvPr id="10" name="图片 9" descr="/data/temp/d5ed3027-9966-11ee-9dd7-d6373a052c28.jpgd5ed3027-9966-11ee-9dd7-d6373a052c28"/>
          <p:cNvPicPr>
            <a:picLocks noChangeAspect="1"/>
          </p:cNvPicPr>
          <p:nvPr>
            <p:custDataLst>
              <p:tags r:id="rId13"/>
            </p:custDataLst>
          </p:nvPr>
        </p:nvPicPr>
        <p:blipFill>
          <a:blip r:embed="rId14"/>
          <a:srcRect/>
          <a:stretch>
            <a:fillRect/>
          </a:stretch>
        </p:blipFill>
        <p:spPr>
          <a:xfrm>
            <a:off x="1565910" y="3786505"/>
            <a:ext cx="4292600" cy="2596515"/>
          </a:xfrm>
          <a:prstGeom prst="rect">
            <a:avLst/>
          </a:prstGeom>
        </p:spPr>
      </p:pic>
    </p:spTree>
    <p:custDataLst>
      <p:tags r:id="rId15"/>
    </p:custData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a:ln w="3175">
                  <a:noFill/>
                  <a:prstDash val="dash"/>
                </a:ln>
                <a:solidFill>
                  <a:schemeClr val="dk1">
                    <a:lumMod val="75000"/>
                    <a:lumOff val="25000"/>
                  </a:schemeClr>
                </a:solidFill>
                <a:uFillTx/>
                <a:sym typeface="+mn-ea"/>
              </a:rPr>
              <a:t>按钮实现：返回主菜单</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7"/>
            </p:custDataLst>
          </p:nvPr>
        </p:nvSpPr>
        <p:spPr bwMode="auto">
          <a:xfrm>
            <a:off x="1797839" y="1990512"/>
            <a:ext cx="576311" cy="5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2">
            <a:schemeClr val="lt1"/>
          </a:lnRef>
          <a:fillRef idx="1">
            <a:prstClr val="black"/>
          </a:fillRef>
          <a:effectRef idx="1">
            <a:prstClr val="black"/>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1664181" y="2522928"/>
            <a:ext cx="3128722" cy="201736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返回主菜单：
如果点在返回主菜单更新游戏状态为menu，并清空栈，在MENU函数中会清空棋盘，</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data/temp/d5f00ec6-9966-11ee-962c-264fb8c1883c.jpgd5f00ec6-9966-11ee-962c-264fb8c1883c"/>
          <p:cNvPicPr>
            <a:picLocks noChangeAspect="1"/>
          </p:cNvPicPr>
          <p:nvPr>
            <p:custDataLst>
              <p:tags r:id="rId10"/>
            </p:custDataLst>
          </p:nvPr>
        </p:nvPicPr>
        <p:blipFill rotWithShape="1">
          <a:blip r:embed="rId11"/>
          <a:srcRect/>
          <a:stretch>
            <a:fillRect/>
          </a:stretch>
        </p:blipFill>
        <p:spPr>
          <a:xfrm>
            <a:off x="4826000" y="2263140"/>
            <a:ext cx="6224270" cy="2722245"/>
          </a:xfrm>
          <a:custGeom>
            <a:avLst/>
            <a:gdLst/>
            <a:ahLst/>
            <a:cxnLst>
              <a:cxn ang="3">
                <a:pos x="hc" y="t"/>
              </a:cxn>
              <a:cxn ang="cd2">
                <a:pos x="l" y="vc"/>
              </a:cxn>
              <a:cxn ang="cd4">
                <a:pos x="hc" y="b"/>
              </a:cxn>
              <a:cxn ang="0">
                <a:pos x="r" y="vc"/>
              </a:cxn>
            </a:cxnLst>
            <a:rect l="l" t="t" r="r" b="b"/>
            <a:pathLst>
              <a:path w="12720" h="8880">
                <a:moveTo>
                  <a:pt x="0" y="0"/>
                </a:moveTo>
                <a:lnTo>
                  <a:pt x="12720" y="0"/>
                </a:lnTo>
                <a:lnTo>
                  <a:pt x="12720" y="8880"/>
                </a:lnTo>
                <a:lnTo>
                  <a:pt x="0" y="8880"/>
                </a:lnTo>
                <a:lnTo>
                  <a:pt x="0" y="0"/>
                </a:lnTo>
                <a:close/>
              </a:path>
            </a:pathLst>
          </a:custGeom>
        </p:spPr>
      </p:pic>
      <p:cxnSp>
        <p:nvCxnSpPr>
          <p:cNvPr id="8" name="直接连接符 7"/>
          <p:cNvCxnSpPr/>
          <p:nvPr>
            <p:custDataLst>
              <p:tags r:id="rId12"/>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a:ln w="3175">
                  <a:noFill/>
                  <a:prstDash val="dash"/>
                </a:ln>
                <a:solidFill>
                  <a:schemeClr val="dk1">
                    <a:lumMod val="75000"/>
                    <a:lumOff val="25000"/>
                  </a:schemeClr>
                </a:solidFill>
                <a:uFillTx/>
                <a:sym typeface="+mn-ea"/>
              </a:rPr>
              <a:t>按钮实现：重新开始</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9197406" y="2454174"/>
            <a:ext cx="1832622" cy="286405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重新开始：
直接初始化两个棋盘数组，当前玩家为先手玩家，清空栈，将最后一步棋初始化，</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6087bc2-9966-11ee-bf24-0e8012d5c9fa.jpgd6087bc2-9966-11ee-bf24-0e8012d5c9fa"/>
          <p:cNvPicPr>
            <a:picLocks noChangeAspect="1"/>
          </p:cNvPicPr>
          <p:nvPr>
            <p:custDataLst>
              <p:tags r:id="rId5"/>
            </p:custDataLst>
          </p:nvPr>
        </p:nvPicPr>
        <p:blipFill rotWithShape="1">
          <a:blip r:embed="rId6"/>
          <a:srcRect/>
          <a:stretch>
            <a:fillRect/>
          </a:stretch>
        </p:blipFill>
        <p:spPr>
          <a:xfrm>
            <a:off x="2004103" y="2292193"/>
            <a:ext cx="5299040" cy="2939449"/>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a:ln w="3175">
                  <a:noFill/>
                  <a:prstDash val="dash"/>
                </a:ln>
                <a:solidFill>
                  <a:schemeClr val="dk1">
                    <a:lumMod val="75000"/>
                    <a:lumOff val="25000"/>
                  </a:schemeClr>
                </a:solidFill>
                <a:uFillTx/>
                <a:sym typeface="+mn-ea"/>
              </a:rPr>
              <a:t>按钮实现：认输</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7" name="图文框 6"/>
          <p:cNvSpPr/>
          <p:nvPr>
            <p:custDataLst>
              <p:tags r:id="rId4"/>
            </p:custDataLst>
          </p:nvPr>
        </p:nvSpPr>
        <p:spPr>
          <a:xfrm>
            <a:off x="1163595" y="1354178"/>
            <a:ext cx="9864896" cy="5199067"/>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8" name="任意多边形: 形状 20"/>
          <p:cNvSpPr>
            <a:spLocks noChangeAspect="1"/>
          </p:cNvSpPr>
          <p:nvPr>
            <p:custDataLst>
              <p:tags r:id="rId5"/>
            </p:custDataLst>
          </p:nvPr>
        </p:nvSpPr>
        <p:spPr>
          <a:xfrm rot="10800000" flipH="1" flipV="1">
            <a:off x="1638502"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0">
            <a:srgbClr val="FFFFFF"/>
          </a:lnRef>
          <a:fillRef idx="2">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任意多边形: 形状 19"/>
          <p:cNvSpPr>
            <a:spLocks noChangeAspect="1"/>
          </p:cNvSpPr>
          <p:nvPr>
            <p:custDataLst>
              <p:tags r:id="rId6"/>
            </p:custDataLst>
          </p:nvPr>
        </p:nvSpPr>
        <p:spPr>
          <a:xfrm rot="10800000" flipH="1" flipV="1">
            <a:off x="1480754"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7"/>
            </p:custDataLst>
          </p:nvPr>
        </p:nvSpPr>
        <p:spPr>
          <a:xfrm>
            <a:off x="1563516" y="3209938"/>
            <a:ext cx="3110084" cy="1487499"/>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认输（游戏结束）：
游戏状态为游戏结束，认输则为玩家输了，游戏结束则根据判断更新游戏结果</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0" name="图片 9" descr="/data/temp/d616edab-9966-11ee-9723-76989b5e8ca4.jpgd616edab-9966-11ee-9723-76989b5e8ca4"/>
          <p:cNvPicPr>
            <a:picLocks noChangeAspect="1"/>
          </p:cNvPicPr>
          <p:nvPr>
            <p:custDataLst>
              <p:tags r:id="rId8"/>
            </p:custDataLst>
          </p:nvPr>
        </p:nvPicPr>
        <p:blipFill rotWithShape="1">
          <a:blip r:embed="rId9"/>
          <a:srcRect/>
          <a:stretch>
            <a:fillRect/>
          </a:stretch>
        </p:blipFill>
        <p:spPr>
          <a:xfrm>
            <a:off x="4820920" y="2840355"/>
            <a:ext cx="5814060" cy="2019300"/>
          </a:xfrm>
          <a:custGeom>
            <a:avLst/>
            <a:gdLst/>
            <a:ahLst/>
            <a:cxnLst>
              <a:cxn ang="3">
                <a:pos x="hc" y="t"/>
              </a:cxn>
              <a:cxn ang="cd2">
                <a:pos x="l" y="vc"/>
              </a:cxn>
              <a:cxn ang="cd4">
                <a:pos x="hc" y="b"/>
              </a:cxn>
              <a:cxn ang="0">
                <a:pos x="r" y="vc"/>
              </a:cxn>
            </a:cxnLst>
            <a:rect l="l" t="t" r="r" b="b"/>
            <a:pathLst>
              <a:path w="11520" h="7440">
                <a:moveTo>
                  <a:pt x="0" y="0"/>
                </a:moveTo>
                <a:lnTo>
                  <a:pt x="11520" y="0"/>
                </a:lnTo>
                <a:lnTo>
                  <a:pt x="11520" y="7440"/>
                </a:lnTo>
                <a:lnTo>
                  <a:pt x="0" y="7440"/>
                </a:lnTo>
                <a:lnTo>
                  <a:pt x="0" y="0"/>
                </a:lnTo>
                <a:close/>
              </a:path>
            </a:pathLst>
          </a:custGeom>
        </p:spPr>
      </p:pic>
      <p:cxnSp>
        <p:nvCxnSpPr>
          <p:cNvPr id="13" name="直接连接符 12"/>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结束窗口实现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1673225" y="1870075"/>
            <a:ext cx="1437005" cy="303530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在主函数中接收游戏结束窗口的选择，主要目的：处理复盘</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61c6fe8-9966-11ee-bcc6-969d103cc11f.jpgd61c6fe8-9966-11ee-bcc6-969d103cc11f"/>
          <p:cNvPicPr>
            <a:picLocks noChangeAspect="1"/>
          </p:cNvPicPr>
          <p:nvPr>
            <p:custDataLst>
              <p:tags r:id="rId5"/>
            </p:custDataLst>
          </p:nvPr>
        </p:nvPicPr>
        <p:blipFill rotWithShape="1">
          <a:blip r:embed="rId6"/>
          <a:srcRect/>
          <a:stretch>
            <a:fillRect/>
          </a:stretch>
        </p:blipFill>
        <p:spPr>
          <a:xfrm>
            <a:off x="4179570" y="1172210"/>
            <a:ext cx="4023995" cy="5323840"/>
          </a:xfrm>
          <a:custGeom>
            <a:avLst/>
            <a:gdLst/>
            <a:ahLst/>
            <a:cxnLst>
              <a:cxn ang="3">
                <a:pos x="hc" y="t"/>
              </a:cxn>
              <a:cxn ang="cd2">
                <a:pos x="l" y="vc"/>
              </a:cxn>
              <a:cxn ang="cd4">
                <a:pos x="hc" y="b"/>
              </a:cxn>
              <a:cxn ang="0">
                <a:pos x="r" y="vc"/>
              </a:cxn>
            </a:cxnLst>
            <a:rect l="l" t="t" r="r" b="b"/>
            <a:pathLst>
              <a:path w="4320" h="2160">
                <a:moveTo>
                  <a:pt x="0" y="0"/>
                </a:moveTo>
                <a:lnTo>
                  <a:pt x="4320" y="0"/>
                </a:lnTo>
                <a:lnTo>
                  <a:pt x="4320" y="2160"/>
                </a:lnTo>
                <a:lnTo>
                  <a:pt x="0" y="2160"/>
                </a:lnTo>
                <a:close/>
              </a:path>
            </a:pathLst>
          </a:custGeom>
        </p:spPr>
      </p:pic>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显示游戏结束窗口：</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 name="图片 1" descr="/data/temp/d629e855-9966-11ee-ad02-dea80180943e.jpgd629e855-9966-11ee-ad02-dea80180943e"/>
          <p:cNvPicPr>
            <a:picLocks noChangeAspect="1"/>
          </p:cNvPicPr>
          <p:nvPr>
            <p:custDataLst>
              <p:tags r:id="rId4"/>
            </p:custDataLst>
          </p:nvPr>
        </p:nvPicPr>
        <p:blipFill rotWithShape="1">
          <a:blip r:embed="rId5"/>
          <a:srcRect/>
          <a:stretch>
            <a:fillRect/>
          </a:stretch>
        </p:blipFill>
        <p:spPr>
          <a:xfrm>
            <a:off x="4910619" y="1296494"/>
            <a:ext cx="5926706" cy="5179413"/>
          </a:xfrm>
          <a:custGeom>
            <a:avLst/>
            <a:gdLst/>
            <a:ahLst/>
            <a:cxnLst>
              <a:cxn ang="3">
                <a:pos x="hc" y="t"/>
              </a:cxn>
              <a:cxn ang="cd2">
                <a:pos x="l" y="vc"/>
              </a:cxn>
              <a:cxn ang="cd4">
                <a:pos x="hc" y="b"/>
              </a:cxn>
              <a:cxn ang="0">
                <a:pos x="r" y="vc"/>
              </a:cxn>
            </a:cxnLst>
            <a:rect l="l" t="t" r="r" b="b"/>
            <a:pathLst>
              <a:path w="12000" h="10800">
                <a:moveTo>
                  <a:pt x="0" y="0"/>
                </a:moveTo>
                <a:lnTo>
                  <a:pt x="12000" y="0"/>
                </a:lnTo>
                <a:lnTo>
                  <a:pt x="12000" y="10800"/>
                </a:lnTo>
                <a:lnTo>
                  <a:pt x="0" y="10800"/>
                </a:lnTo>
                <a:lnTo>
                  <a:pt x="0" y="0"/>
                </a:lnTo>
                <a:close/>
              </a:path>
            </a:pathLst>
          </a:custGeom>
        </p:spPr>
      </p:pic>
      <p:sp>
        <p:nvSpPr>
          <p:cNvPr id="11" name="Title 6"/>
          <p:cNvSpPr txBox="1"/>
          <p:nvPr>
            <p:custDataLst>
              <p:tags r:id="rId6"/>
            </p:custDataLst>
          </p:nvPr>
        </p:nvSpPr>
        <p:spPr>
          <a:xfrm>
            <a:off x="1947338" y="2376396"/>
            <a:ext cx="2370677" cy="254551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游戏结束窗口操作：
重新开始：（一系列初始化操作），更新游戏结果，关闭当前窗口并重建窗口。</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5"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返回主菜单</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4"/>
            </p:custDataLst>
          </p:nvPr>
        </p:nvSpPr>
        <p:spPr>
          <a:xfrm flipH="1">
            <a:off x="4263390" y="1160145"/>
            <a:ext cx="6146165" cy="5523865"/>
          </a:xfrm>
          <a:prstGeom prst="rect">
            <a:avLst/>
          </a:prstGeom>
          <a:pattFill prst="dkUpDiag">
            <a:fgClr>
              <a:schemeClr val="lt2">
                <a:lumMod val="95000"/>
              </a:schemeClr>
            </a:fgClr>
            <a:bgClr>
              <a:schemeClr val="dk1">
                <a:lumMod val="65000"/>
                <a:lumOff val="35000"/>
              </a:schemeClr>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微软雅黑" panose="020B0503020204020204" charset="-122"/>
              <a:ea typeface="微软雅黑" panose="020B0503020204020204" charset="-122"/>
            </a:endParaRPr>
          </a:p>
        </p:txBody>
      </p:sp>
      <p:sp>
        <p:nvSpPr>
          <p:cNvPr id="6" name="矩形 5"/>
          <p:cNvSpPr/>
          <p:nvPr>
            <p:custDataLst>
              <p:tags r:id="rId5"/>
            </p:custDataLst>
          </p:nvPr>
        </p:nvSpPr>
        <p:spPr>
          <a:xfrm flipH="1">
            <a:off x="457200" y="3407175"/>
            <a:ext cx="281940" cy="1268143"/>
          </a:xfrm>
          <a:prstGeom prst="rect">
            <a:avLst/>
          </a:prstGeom>
        </p:spPr>
        <p:style>
          <a:lnRef idx="2">
            <a:prstClr val="black"/>
          </a:lnRef>
          <a:fillRef idx="2">
            <a:prstClr val="black"/>
          </a:fillRef>
          <a:effectRef idx="0">
            <a:srgbClr val="FFFFFF"/>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dirty="0">
              <a:solidFill>
                <a:schemeClr val="lt1"/>
              </a:solidFill>
              <a:latin typeface="微软雅黑" panose="020B0503020204020204" charset="-122"/>
              <a:ea typeface="微软雅黑" panose="020B0503020204020204" charset="-122"/>
              <a:sym typeface="+mn-ea"/>
            </a:endParaRPr>
          </a:p>
        </p:txBody>
      </p:sp>
      <p:grpSp>
        <p:nvGrpSpPr>
          <p:cNvPr id="7" name="组合 6"/>
          <p:cNvGrpSpPr/>
          <p:nvPr>
            <p:custDataLst>
              <p:tags r:id="rId6"/>
            </p:custDataLst>
          </p:nvPr>
        </p:nvGrpSpPr>
        <p:grpSpPr>
          <a:xfrm rot="10800000">
            <a:off x="10307988" y="1687116"/>
            <a:ext cx="666000" cy="384633"/>
            <a:chOff x="1160829" y="2656459"/>
            <a:chExt cx="720000" cy="415819"/>
          </a:xfrm>
          <a:solidFill>
            <a:schemeClr val="accent1"/>
          </a:solidFill>
        </p:grpSpPr>
        <p:sp>
          <p:nvSpPr>
            <p:cNvPr id="8" name="任意多边形: 形状 19"/>
            <p:cNvSpPr/>
            <p:nvPr>
              <p:custDataLst>
                <p:tags r:id="rId7"/>
              </p:custDataLst>
            </p:nvPr>
          </p:nvSpPr>
          <p:spPr>
            <a:xfrm>
              <a:off x="1160829"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任意多边形: 形状 20"/>
            <p:cNvSpPr/>
            <p:nvPr>
              <p:custDataLst>
                <p:tags r:id="rId8"/>
              </p:custDataLst>
            </p:nvPr>
          </p:nvSpPr>
          <p:spPr>
            <a:xfrm>
              <a:off x="1540592" y="2656459"/>
              <a:ext cx="340237" cy="415819"/>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340237" h="415819">
                  <a:moveTo>
                    <a:pt x="174788" y="0"/>
                  </a:moveTo>
                  <a:lnTo>
                    <a:pt x="340237" y="0"/>
                  </a:lnTo>
                  <a:lnTo>
                    <a:pt x="241322" y="415819"/>
                  </a:lnTo>
                  <a:lnTo>
                    <a:pt x="0" y="415819"/>
                  </a:ln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11" name="Title 6"/>
          <p:cNvSpPr txBox="1"/>
          <p:nvPr>
            <p:custDataLst>
              <p:tags r:id="rId9"/>
            </p:custDataLst>
          </p:nvPr>
        </p:nvSpPr>
        <p:spPr>
          <a:xfrm>
            <a:off x="1021085" y="3406608"/>
            <a:ext cx="2960393" cy="126873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返回主菜单：更新游戏结果，关闭当前窗口并初始化为开始状态</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2" name="图片 11" descr="/data/temp/d63bd77d-9966-11ee-a2c2-fec69ebbdfb5.jpgd63bd77d-9966-11ee-a2c2-fec69ebbdfb5"/>
          <p:cNvPicPr>
            <a:picLocks noChangeAspect="1"/>
          </p:cNvPicPr>
          <p:nvPr>
            <p:custDataLst>
              <p:tags r:id="rId10"/>
            </p:custDataLst>
          </p:nvPr>
        </p:nvPicPr>
        <p:blipFill rotWithShape="1">
          <a:blip r:embed="rId11"/>
          <a:srcRect/>
          <a:stretch>
            <a:fillRect/>
          </a:stretch>
        </p:blipFill>
        <p:spPr>
          <a:xfrm>
            <a:off x="4745355" y="1611630"/>
            <a:ext cx="5149215" cy="4858385"/>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cxnSp>
        <p:nvCxnSpPr>
          <p:cNvPr id="15" name="直接连接符 14"/>
          <p:cNvCxnSpPr/>
          <p:nvPr>
            <p:custDataLst>
              <p:tags r:id="rId12"/>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340360" y="314960"/>
            <a:ext cx="11511280" cy="6228080"/>
            <a:chOff x="811" y="386"/>
            <a:chExt cx="17828" cy="9808"/>
          </a:xfrm>
        </p:grpSpPr>
        <p:sp>
          <p:nvSpPr>
            <p:cNvPr id="10" name="矩形 9"/>
            <p:cNvSpPr/>
            <p:nvPr/>
          </p:nvSpPr>
          <p:spPr>
            <a:xfrm>
              <a:off x="811" y="386"/>
              <a:ext cx="17828" cy="9809"/>
            </a:xfrm>
            <a:prstGeom prst="rect">
              <a:avLst/>
            </a:prstGeom>
            <a:noFill/>
            <a:ln w="28575">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 y="608"/>
              <a:ext cx="17341" cy="9364"/>
            </a:xfrm>
            <a:prstGeom prst="rect">
              <a:avLst/>
            </a:prstGeom>
            <a:noFill/>
            <a:ln w="19050">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2432685" y="3314700"/>
            <a:ext cx="7362190" cy="156845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a:effectLst>
                  <a:outerShdw blurRad="38100" dist="19050" dir="2700000" algn="tl" rotWithShape="0">
                    <a:schemeClr val="dk1">
                      <a:alpha val="40000"/>
                    </a:schemeClr>
                  </a:outerShdw>
                </a:effectLst>
                <a:sym typeface="+mn-ea"/>
              </a:rPr>
              <a:t>第一版尝试</a:t>
            </a:r>
            <a:endParaRPr lang="zh-CN" altLang="en-US" sz="4800">
              <a:effectLst>
                <a:outerShdw blurRad="38100" dist="19050" dir="2700000" algn="tl" rotWithShape="0">
                  <a:schemeClr val="dk1">
                    <a:alpha val="40000"/>
                  </a:schemeClr>
                </a:outerShdw>
              </a:effectLst>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a:effectLst>
                  <a:outerShdw blurRad="38100" dist="19050" dir="2700000" algn="tl" rotWithShape="0">
                    <a:schemeClr val="dk1">
                      <a:alpha val="40000"/>
                    </a:schemeClr>
                  </a:outerShdw>
                </a:effectLst>
                <a:sym typeface="+mn-ea"/>
              </a:rPr>
              <a:t>及遇到的问题和解决</a:t>
            </a:r>
            <a:endParaRPr kumimoji="0" lang="zh-CN" altLang="en-US" sz="48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
        <p:nvSpPr>
          <p:cNvPr id="21" name="文本框 20"/>
          <p:cNvSpPr txBox="1"/>
          <p:nvPr/>
        </p:nvSpPr>
        <p:spPr>
          <a:xfrm>
            <a:off x="5105400" y="1760220"/>
            <a:ext cx="1945005" cy="1861185"/>
          </a:xfrm>
          <a:prstGeom prst="rect">
            <a:avLst/>
          </a:prstGeom>
          <a:noFill/>
        </p:spPr>
        <p:txBody>
          <a:bodyPr vert="horz"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rPr>
              <a:t>01</a:t>
            </a:r>
            <a:endPar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退出：</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5266797" y="1870098"/>
            <a:ext cx="5511861" cy="403220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退出：（简单粗暴）</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6356137-9966-11ee-bbb8-be69c2dfdbab.jpgd6356137-9966-11ee-bbb8-be69c2dfdbab"/>
          <p:cNvPicPr>
            <a:picLocks noChangeAspect="1"/>
          </p:cNvPicPr>
          <p:nvPr>
            <p:custDataLst>
              <p:tags r:id="rId5"/>
            </p:custDataLst>
          </p:nvPr>
        </p:nvPicPr>
        <p:blipFill rotWithShape="1">
          <a:blip r:embed="rId6"/>
          <a:srcRect/>
          <a:stretch>
            <a:fillRect/>
          </a:stretch>
        </p:blipFill>
        <p:spPr>
          <a:xfrm>
            <a:off x="3721100" y="2343785"/>
            <a:ext cx="4750435" cy="3906520"/>
          </a:xfrm>
          <a:custGeom>
            <a:avLst/>
            <a:gdLst/>
            <a:ahLst/>
            <a:cxnLst>
              <a:cxn ang="3">
                <a:pos x="hc" y="t"/>
              </a:cxn>
              <a:cxn ang="cd2">
                <a:pos x="l" y="vc"/>
              </a:cxn>
              <a:cxn ang="cd4">
                <a:pos x="hc" y="b"/>
              </a:cxn>
              <a:cxn ang="0">
                <a:pos x="r" y="vc"/>
              </a:cxn>
            </a:cxnLst>
            <a:rect l="l" t="t" r="r" b="b"/>
            <a:pathLst>
              <a:path w="7920" h="7920">
                <a:moveTo>
                  <a:pt x="0" y="0"/>
                </a:moveTo>
                <a:lnTo>
                  <a:pt x="7920" y="0"/>
                </a:lnTo>
                <a:lnTo>
                  <a:pt x="7920" y="7920"/>
                </a:lnTo>
                <a:lnTo>
                  <a:pt x="0" y="7920"/>
                </a:lnTo>
                <a:lnTo>
                  <a:pt x="0" y="0"/>
                </a:lnTo>
                <a:close/>
              </a:path>
            </a:pathLst>
          </a:custGeom>
        </p:spPr>
      </p:pic>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a:solidFill>
              <a:schemeClr val="accent1"/>
            </a:solidFill>
          </a:ln>
        </p:spPr>
        <p:style>
          <a:lnRef idx="1">
            <a:schemeClr val="dk1"/>
          </a:lnRef>
          <a:fillRef idx="0">
            <a:schemeClr val="dk1"/>
          </a:fillRef>
          <a:effectRef idx="0">
            <a:schemeClr val="dk1"/>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重新开始</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7481570" y="2315210"/>
            <a:ext cx="3296920" cy="3587115"/>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重新开始：</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直接初始化两个棋盘数组，当前玩家为先手玩家，清空栈，将最后一步棋初始化，</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0" name="图片 9" descr="/data/temp/d63976cc-9966-11ee-bf24-0e8012d5c9fa.jpgd63976cc-9966-11ee-bf24-0e8012d5c9fa"/>
          <p:cNvPicPr>
            <a:picLocks noChangeAspect="1"/>
          </p:cNvPicPr>
          <p:nvPr>
            <p:custDataLst>
              <p:tags r:id="rId6"/>
            </p:custDataLst>
          </p:nvPr>
        </p:nvPicPr>
        <p:blipFill rotWithShape="1">
          <a:blip r:embed="rId7"/>
          <a:srcRect/>
          <a:stretch>
            <a:fillRect/>
          </a:stretch>
        </p:blipFill>
        <p:spPr>
          <a:xfrm>
            <a:off x="1412875" y="1300480"/>
            <a:ext cx="5081270" cy="5197748"/>
          </a:xfrm>
          <a:custGeom>
            <a:avLst/>
            <a:gdLst/>
            <a:ahLst/>
            <a:cxnLst>
              <a:cxn ang="3">
                <a:pos x="hc" y="t"/>
              </a:cxn>
              <a:cxn ang="cd2">
                <a:pos x="l" y="vc"/>
              </a:cxn>
              <a:cxn ang="cd4">
                <a:pos x="hc" y="b"/>
              </a:cxn>
              <a:cxn ang="0">
                <a:pos x="r" y="vc"/>
              </a:cxn>
            </a:cxnLst>
            <a:rect l="l" t="t" r="r" b="b"/>
            <a:pathLst>
              <a:path w="12720" h="5520">
                <a:moveTo>
                  <a:pt x="0" y="0"/>
                </a:moveTo>
                <a:lnTo>
                  <a:pt x="12720" y="0"/>
                </a:lnTo>
                <a:lnTo>
                  <a:pt x="12720" y="5520"/>
                </a:lnTo>
                <a:lnTo>
                  <a:pt x="0" y="5520"/>
                </a:lnTo>
                <a:lnTo>
                  <a:pt x="0" y="0"/>
                </a:lnTo>
                <a:close/>
              </a:path>
            </a:pathLst>
          </a:custGeom>
        </p:spPr>
      </p:pic>
    </p:spTree>
    <p:custDataLst>
      <p:tags r:id="rId8"/>
    </p:custData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5"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复盘状态</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4" name="矩形 3"/>
          <p:cNvSpPr/>
          <p:nvPr>
            <p:custDataLst>
              <p:tags r:id="rId4"/>
            </p:custDataLst>
          </p:nvPr>
        </p:nvSpPr>
        <p:spPr>
          <a:xfrm>
            <a:off x="766801" y="1218909"/>
            <a:ext cx="10658398" cy="5334225"/>
          </a:xfrm>
          <a:prstGeom prst="rect">
            <a:avLst/>
          </a:prstGeom>
          <a:solidFill>
            <a:schemeClr val="lt2"/>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pic>
        <p:nvPicPr>
          <p:cNvPr id="6" name="图形 3"/>
          <p:cNvPicPr>
            <a:picLocks noChangeAspect="1"/>
          </p:cNvPicPr>
          <p:nvPr>
            <p:custDataLst>
              <p:tags r:id="rId5"/>
            </p:custDataLst>
          </p:nvPr>
        </p:nvPicPr>
        <p:blipFill>
          <a:blip r:embed="rId6"/>
          <a:stretch>
            <a:fillRect/>
          </a:stretch>
        </p:blipFill>
        <p:spPr>
          <a:xfrm rot="10800000">
            <a:off x="9867967" y="1830612"/>
            <a:ext cx="822185" cy="705924"/>
          </a:xfrm>
          <a:prstGeom prst="rect">
            <a:avLst/>
          </a:prstGeom>
        </p:spPr>
      </p:pic>
      <p:sp>
        <p:nvSpPr>
          <p:cNvPr id="11" name="Title 6"/>
          <p:cNvSpPr txBox="1"/>
          <p:nvPr>
            <p:custDataLst>
              <p:tags r:id="rId7"/>
            </p:custDataLst>
          </p:nvPr>
        </p:nvSpPr>
        <p:spPr>
          <a:xfrm>
            <a:off x="7716520" y="1539240"/>
            <a:ext cx="2988310" cy="47117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复盘状态：</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不进行点击，并点右上方</a:t>
            </a: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X</a:t>
            </a:r>
            <a:endPar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这个状态下可以悔棋，返回主菜单，重新开始，退出，悔棋之后可以重新下棋
双人对战模式：
简单粗暴，下棋交换棋手，按键功能同理</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custDataLst>
              <p:tags r:id="rId8"/>
            </p:custDataLst>
          </p:nvPr>
        </p:nvPicPr>
        <p:blipFill>
          <a:blip r:embed="rId9"/>
          <a:stretch>
            <a:fillRect/>
          </a:stretch>
        </p:blipFill>
        <p:spPr>
          <a:xfrm>
            <a:off x="2214880" y="1219200"/>
            <a:ext cx="3843020" cy="5065395"/>
          </a:xfrm>
          <a:prstGeom prst="rect">
            <a:avLst/>
          </a:prstGeom>
        </p:spPr>
      </p:pic>
      <p:cxnSp>
        <p:nvCxnSpPr>
          <p:cNvPr id="10" name="直接连接符 9"/>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en-US" altLang="zh-CN" dirty="0" err="1">
                <a:solidFill>
                  <a:schemeClr val="dk1"/>
                </a:solidFill>
                <a:latin typeface="微软雅黑" panose="020B0503020204020204" charset="-122"/>
                <a:ea typeface="微软雅黑" panose="020B0503020204020204" charset="-122"/>
                <a:sym typeface="微软雅黑" panose="020B0503020204020204" charset="-122"/>
              </a:rPr>
              <a:t>AI</a:t>
            </a:r>
            <a:r>
              <a:rPr lang="zh-CN" altLang="en-US" dirty="0" err="1">
                <a:solidFill>
                  <a:schemeClr val="dk1"/>
                </a:solidFill>
                <a:latin typeface="微软雅黑" panose="020B0503020204020204" charset="-122"/>
                <a:ea typeface="微软雅黑" panose="020B0503020204020204" charset="-122"/>
                <a:sym typeface="微软雅黑" panose="020B0503020204020204" charset="-122"/>
              </a:rPr>
              <a:t>实现</a:t>
            </a:r>
            <a:endParaRPr lang="zh-CN" altLang="en-US"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4"/>
            </p:custDataLst>
          </p:nvPr>
        </p:nvSpPr>
        <p:spPr>
          <a:xfrm>
            <a:off x="4702175" y="1219200"/>
            <a:ext cx="6511290" cy="5356225"/>
          </a:xfrm>
          <a:prstGeom prst="rect">
            <a:avLst/>
          </a:prstGeom>
          <a:noFill/>
          <a:ln w="25400">
            <a:solidFill>
              <a:schemeClr val="dk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sp>
        <p:nvSpPr>
          <p:cNvPr id="11" name="Title 6"/>
          <p:cNvSpPr txBox="1"/>
          <p:nvPr>
            <p:custDataLst>
              <p:tags r:id="rId5"/>
            </p:custDataLst>
          </p:nvPr>
        </p:nvSpPr>
        <p:spPr>
          <a:xfrm>
            <a:off x="977900" y="1651635"/>
            <a:ext cx="3336925" cy="448373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AI算法：
赋值算法加剪枝算法加启发式搜索，接口：GetBestPoint()
如果是AI先手且第一次下棋，第一步坐标为天元。如果重新开始，就再次算第一步。如果不是第一步则进入极大值极小值搜索加剪枝</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5" name="图片 4" descr="/data/temp/d64c14b5-9966-11ee-9cbb-a6f5db0239fe.jpgd64c14b5-9966-11ee-9cbb-a6f5db0239fe"/>
          <p:cNvPicPr>
            <a:picLocks noChangeAspect="1"/>
          </p:cNvPicPr>
          <p:nvPr>
            <p:custDataLst>
              <p:tags r:id="rId6"/>
            </p:custDataLst>
          </p:nvPr>
        </p:nvPicPr>
        <p:blipFill rotWithShape="1">
          <a:blip r:embed="rId7"/>
          <a:srcRect/>
          <a:stretch>
            <a:fillRect/>
          </a:stretch>
        </p:blipFill>
        <p:spPr>
          <a:xfrm>
            <a:off x="4971415" y="1405890"/>
            <a:ext cx="6031230" cy="4681855"/>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cxnSp>
        <p:nvCxnSpPr>
          <p:cNvPr id="10" name="直接连接符 9"/>
          <p:cNvCxnSpPr/>
          <p:nvPr>
            <p:custDataLst>
              <p:tags r:id="rId8"/>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9"/>
    </p:custData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5"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极大值极小值搜索：</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7" name="图文框 6"/>
          <p:cNvSpPr/>
          <p:nvPr>
            <p:custDataLst>
              <p:tags r:id="rId4"/>
            </p:custDataLst>
          </p:nvPr>
        </p:nvSpPr>
        <p:spPr>
          <a:xfrm>
            <a:off x="1163595" y="1354178"/>
            <a:ext cx="9864896" cy="5199067"/>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8" name="任意多边形: 形状 20"/>
          <p:cNvSpPr>
            <a:spLocks noChangeAspect="1"/>
          </p:cNvSpPr>
          <p:nvPr>
            <p:custDataLst>
              <p:tags r:id="rId5"/>
            </p:custDataLst>
          </p:nvPr>
        </p:nvSpPr>
        <p:spPr>
          <a:xfrm rot="10800000" flipH="1" flipV="1">
            <a:off x="1638502"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2">
            <a:prstClr val="black"/>
          </a:lnRef>
          <a:fillRef idx="2">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2" name="任意多边形: 形状 19"/>
          <p:cNvSpPr>
            <a:spLocks noChangeAspect="1"/>
          </p:cNvSpPr>
          <p:nvPr>
            <p:custDataLst>
              <p:tags r:id="rId6"/>
            </p:custDataLst>
          </p:nvPr>
        </p:nvSpPr>
        <p:spPr>
          <a:xfrm rot="10800000" flipH="1" flipV="1">
            <a:off x="1480754" y="1219200"/>
            <a:ext cx="881501" cy="695425"/>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7"/>
            </p:custDataLst>
          </p:nvPr>
        </p:nvSpPr>
        <p:spPr>
          <a:xfrm>
            <a:off x="1551940" y="2309495"/>
            <a:ext cx="1711960" cy="3684270"/>
          </a:xfrm>
          <a:prstGeom prst="rect">
            <a:avLst/>
          </a:prstGeom>
          <a:noFill/>
          <a:ln w="3175">
            <a:noFill/>
            <a:prstDash val="dash"/>
          </a:ln>
        </p:spPr>
        <p:txBody>
          <a:bodyPr wrap="square" lIns="63500" tIns="25400" rIns="63500" bIns="25400" anchor="ctr" anchorCtr="0">
            <a:normAutofit fontScale="8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极大值极小值搜索：
如果在叶子节点则进行局势评估：
否则生成博弈树继续向下挖，每次depth--，如果判断这个位置下下去有连五直接返回最大值减一或者最小值加一，评估的位置是之前虚拟棋盘的虚拟点位</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0" name="图片 9" descr="/data/temp/d658b002-9966-11ee-962c-264fb8c1883c.jpgd658b002-9966-11ee-962c-264fb8c1883c"/>
          <p:cNvPicPr>
            <a:picLocks noChangeAspect="1"/>
          </p:cNvPicPr>
          <p:nvPr>
            <p:custDataLst>
              <p:tags r:id="rId8"/>
            </p:custDataLst>
          </p:nvPr>
        </p:nvPicPr>
        <p:blipFill rotWithShape="1">
          <a:blip r:embed="rId9"/>
          <a:srcRect l="3960" b="43953"/>
          <a:stretch>
            <a:fillRect/>
          </a:stretch>
        </p:blipFill>
        <p:spPr>
          <a:xfrm>
            <a:off x="3766185" y="1130300"/>
            <a:ext cx="3607435" cy="5422900"/>
          </a:xfrm>
          <a:custGeom>
            <a:avLst/>
            <a:gdLst/>
            <a:ahLst/>
            <a:cxnLst>
              <a:cxn ang="3">
                <a:pos x="hc" y="t"/>
              </a:cxn>
              <a:cxn ang="cd2">
                <a:pos x="l" y="vc"/>
              </a:cxn>
              <a:cxn ang="cd4">
                <a:pos x="hc" y="b"/>
              </a:cxn>
              <a:cxn ang="0">
                <a:pos x="r" y="vc"/>
              </a:cxn>
            </a:cxnLst>
            <a:rect l="l" t="t" r="r" b="b"/>
            <a:pathLst>
              <a:path w="10560" h="7200">
                <a:moveTo>
                  <a:pt x="0" y="0"/>
                </a:moveTo>
                <a:lnTo>
                  <a:pt x="10560" y="0"/>
                </a:lnTo>
                <a:lnTo>
                  <a:pt x="10560" y="7200"/>
                </a:lnTo>
                <a:lnTo>
                  <a:pt x="0" y="7200"/>
                </a:lnTo>
                <a:lnTo>
                  <a:pt x="0" y="0"/>
                </a:lnTo>
                <a:close/>
              </a:path>
            </a:pathLst>
          </a:custGeom>
        </p:spPr>
      </p:pic>
      <p:pic>
        <p:nvPicPr>
          <p:cNvPr id="12" name="图片 11" descr="/data/temp/d658b002-9966-11ee-962c-264fb8c1883c.jpgd658b002-9966-11ee-962c-264fb8c1883c"/>
          <p:cNvPicPr>
            <a:picLocks noChangeAspect="1"/>
          </p:cNvPicPr>
          <p:nvPr>
            <p:custDataLst>
              <p:tags r:id="rId10"/>
            </p:custDataLst>
          </p:nvPr>
        </p:nvPicPr>
        <p:blipFill rotWithShape="1">
          <a:blip r:embed="rId9"/>
          <a:srcRect l="1769" t="56569"/>
          <a:stretch>
            <a:fillRect/>
          </a:stretch>
        </p:blipFill>
        <p:spPr>
          <a:xfrm>
            <a:off x="7319010" y="1449070"/>
            <a:ext cx="3754755" cy="4544695"/>
          </a:xfrm>
          <a:custGeom>
            <a:avLst/>
            <a:gdLst/>
            <a:ahLst/>
            <a:cxnLst>
              <a:cxn ang="3">
                <a:pos x="hc" y="t"/>
              </a:cxn>
              <a:cxn ang="cd2">
                <a:pos x="l" y="vc"/>
              </a:cxn>
              <a:cxn ang="cd4">
                <a:pos x="hc" y="b"/>
              </a:cxn>
              <a:cxn ang="0">
                <a:pos x="r" y="vc"/>
              </a:cxn>
            </a:cxnLst>
            <a:rect l="l" t="t" r="r" b="b"/>
            <a:pathLst>
              <a:path w="10560" h="7200">
                <a:moveTo>
                  <a:pt x="0" y="0"/>
                </a:moveTo>
                <a:lnTo>
                  <a:pt x="10560" y="0"/>
                </a:lnTo>
                <a:lnTo>
                  <a:pt x="10560" y="7200"/>
                </a:lnTo>
                <a:lnTo>
                  <a:pt x="0" y="7200"/>
                </a:lnTo>
                <a:lnTo>
                  <a:pt x="0" y="0"/>
                </a:lnTo>
                <a:close/>
              </a:path>
            </a:pathLst>
          </a:custGeom>
        </p:spPr>
      </p:pic>
      <p:cxnSp>
        <p:nvCxnSpPr>
          <p:cNvPr id="14" name="直接连接符 13"/>
          <p:cNvCxnSpPr/>
          <p:nvPr>
            <p:custDataLst>
              <p:tags r:id="rId11"/>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2"/>
    </p:custData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局势评估函数：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7"/>
            </p:custDataLst>
          </p:nvPr>
        </p:nvSpPr>
        <p:spPr bwMode="auto">
          <a:xfrm>
            <a:off x="1797839" y="1990512"/>
            <a:ext cx="576311" cy="5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3108960" y="1856740"/>
            <a:ext cx="2326640" cy="398081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局势评估函数：</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遍历棋盘评估有棋子的点位，每个有棋子点位都进行评估，如果是AI的棋子加到AI的得分，如果是玩家的棋子加到玩家的得分，在乘以他们各自的系数，玩家得分取负数。</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667aff3-9966-11ee-bf24-0e8012d5c9fa.jpgd667aff3-9966-11ee-bf24-0e8012d5c9fa"/>
          <p:cNvPicPr>
            <a:picLocks noChangeAspect="1"/>
          </p:cNvPicPr>
          <p:nvPr>
            <p:custDataLst>
              <p:tags r:id="rId10"/>
            </p:custDataLst>
          </p:nvPr>
        </p:nvPicPr>
        <p:blipFill rotWithShape="1">
          <a:blip r:embed="rId11"/>
          <a:srcRect/>
          <a:stretch>
            <a:fillRect/>
          </a:stretch>
        </p:blipFill>
        <p:spPr>
          <a:xfrm>
            <a:off x="6328410" y="1673225"/>
            <a:ext cx="4460875" cy="4395470"/>
          </a:xfrm>
          <a:custGeom>
            <a:avLst/>
            <a:gdLst/>
            <a:ahLst/>
            <a:cxnLst>
              <a:cxn ang="3">
                <a:pos x="hc" y="t"/>
              </a:cxn>
              <a:cxn ang="cd2">
                <a:pos x="l" y="vc"/>
              </a:cxn>
              <a:cxn ang="cd4">
                <a:pos x="hc" y="b"/>
              </a:cxn>
              <a:cxn ang="0">
                <a:pos x="r" y="vc"/>
              </a:cxn>
            </a:cxnLst>
            <a:rect l="l" t="t" r="r" b="b"/>
            <a:pathLst>
              <a:path w="9600" h="5520">
                <a:moveTo>
                  <a:pt x="0" y="0"/>
                </a:moveTo>
                <a:lnTo>
                  <a:pt x="9600" y="0"/>
                </a:lnTo>
                <a:lnTo>
                  <a:pt x="9600" y="5520"/>
                </a:lnTo>
                <a:lnTo>
                  <a:pt x="0" y="5520"/>
                </a:lnTo>
                <a:lnTo>
                  <a:pt x="0" y="0"/>
                </a:lnTo>
                <a:close/>
              </a:path>
            </a:pathLst>
          </a:custGeom>
        </p:spPr>
      </p:pic>
      <p:cxnSp>
        <p:nvCxnSpPr>
          <p:cNvPr id="8" name="直接连接符 7"/>
          <p:cNvCxnSpPr/>
          <p:nvPr>
            <p:custDataLst>
              <p:tags r:id="rId12"/>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点位评估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pic>
        <p:nvPicPr>
          <p:cNvPr id="2" name="图片 1" descr="/data/temp/d66fc5c6-9966-11ee-8b29-ee53ef88105e.jpgd66fc5c6-9966-11ee-8b29-ee53ef88105e"/>
          <p:cNvPicPr>
            <a:picLocks noChangeAspect="1"/>
          </p:cNvPicPr>
          <p:nvPr>
            <p:custDataLst>
              <p:tags r:id="rId4"/>
            </p:custDataLst>
          </p:nvPr>
        </p:nvPicPr>
        <p:blipFill rotWithShape="1">
          <a:blip r:embed="rId5"/>
          <a:srcRect/>
          <a:stretch>
            <a:fillRect/>
          </a:stretch>
        </p:blipFill>
        <p:spPr>
          <a:xfrm>
            <a:off x="3365881" y="1842257"/>
            <a:ext cx="5460238" cy="1852335"/>
          </a:xfrm>
          <a:custGeom>
            <a:avLst/>
            <a:gdLst/>
            <a:ahLst/>
            <a:cxnLst>
              <a:cxn ang="3">
                <a:pos x="hc" y="t"/>
              </a:cxn>
              <a:cxn ang="cd2">
                <a:pos x="l" y="vc"/>
              </a:cxn>
              <a:cxn ang="cd4">
                <a:pos x="hc" y="b"/>
              </a:cxn>
              <a:cxn ang="0">
                <a:pos x="r" y="vc"/>
              </a:cxn>
            </a:cxnLst>
            <a:rect l="l" t="t" r="r" b="b"/>
            <a:pathLst>
              <a:path w="9480" h="2640">
                <a:moveTo>
                  <a:pt x="9480" y="0"/>
                </a:moveTo>
                <a:lnTo>
                  <a:pt x="9480" y="2640"/>
                </a:lnTo>
                <a:lnTo>
                  <a:pt x="0" y="2640"/>
                </a:lnTo>
                <a:lnTo>
                  <a:pt x="0" y="0"/>
                </a:lnTo>
                <a:lnTo>
                  <a:pt x="9480" y="0"/>
                </a:lnTo>
                <a:close/>
              </a:path>
            </a:pathLst>
          </a:custGeom>
        </p:spPr>
      </p:pic>
      <p:sp>
        <p:nvSpPr>
          <p:cNvPr id="11" name="Title 6"/>
          <p:cNvSpPr txBox="1"/>
          <p:nvPr>
            <p:custDataLst>
              <p:tags r:id="rId6"/>
            </p:custDataLst>
          </p:nvPr>
        </p:nvSpPr>
        <p:spPr>
          <a:xfrm>
            <a:off x="3167380" y="3956685"/>
            <a:ext cx="6494145" cy="6858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评估四个方向得分总和</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0"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a:ln w="3175">
                  <a:noFill/>
                  <a:prstDash val="dash"/>
                </a:ln>
                <a:solidFill>
                  <a:schemeClr val="dk1">
                    <a:lumMod val="75000"/>
                    <a:lumOff val="25000"/>
                  </a:schemeClr>
                </a:solidFill>
                <a:uFillTx/>
                <a:sym typeface="+mn-ea"/>
              </a:rPr>
              <a:t>单一方向评估：</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4"/>
          <p:cNvSpPr/>
          <p:nvPr>
            <p:custDataLst>
              <p:tags r:id="rId4"/>
            </p:custDataLst>
          </p:nvPr>
        </p:nvSpPr>
        <p:spPr>
          <a:xfrm>
            <a:off x="1193344" y="1939557"/>
            <a:ext cx="9805314" cy="3893286"/>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Oval 5"/>
          <p:cNvSpPr/>
          <p:nvPr>
            <p:custDataLst>
              <p:tags r:id="rId5"/>
            </p:custDataLst>
          </p:nvPr>
        </p:nvSpPr>
        <p:spPr>
          <a:xfrm>
            <a:off x="2159486" y="5544438"/>
            <a:ext cx="599009" cy="59900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9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j-lt"/>
            </a:endParaRPr>
          </a:p>
        </p:txBody>
      </p:sp>
      <p:sp>
        <p:nvSpPr>
          <p:cNvPr id="5" name="文本框 4"/>
          <p:cNvSpPr txBox="1"/>
          <p:nvPr>
            <p:custDataLst>
              <p:tags r:id="rId6"/>
            </p:custDataLst>
          </p:nvPr>
        </p:nvSpPr>
        <p:spPr>
          <a:xfrm>
            <a:off x="2159486" y="5698847"/>
            <a:ext cx="598408" cy="290192"/>
          </a:xfrm>
          <a:prstGeom prst="rect">
            <a:avLst/>
          </a:prstGeom>
          <a:noFill/>
        </p:spPr>
        <p:txBody>
          <a:bodyPr wrap="square" rtlCol="0">
            <a:normAutofit fontScale="80000"/>
          </a:bodyPr>
          <a:lstStyle/>
          <a:p>
            <a:pPr algn="ctr"/>
            <a:r>
              <a:rPr lang="en-US" altLang="zh-CN" sz="1400" dirty="0">
                <a:solidFill>
                  <a:schemeClr val="lt1"/>
                </a:solidFill>
                <a:uFillTx/>
                <a:latin typeface="微软雅黑" panose="020B0503020204020204" charset="-122"/>
                <a:ea typeface="微软雅黑" panose="020B0503020204020204" charset="-122"/>
              </a:rPr>
              <a:t>logo</a:t>
            </a:r>
            <a:endParaRPr lang="en-US" altLang="zh-CN" sz="1400" dirty="0">
              <a:solidFill>
                <a:schemeClr val="lt1"/>
              </a:solidFill>
              <a:uFillTx/>
              <a:latin typeface="微软雅黑" panose="020B0503020204020204" charset="-122"/>
              <a:ea typeface="微软雅黑" panose="020B0503020204020204" charset="-122"/>
            </a:endParaRPr>
          </a:p>
        </p:txBody>
      </p:sp>
      <p:sp>
        <p:nvSpPr>
          <p:cNvPr id="7" name="衬底"/>
          <p:cNvSpPr/>
          <p:nvPr>
            <p:custDataLst>
              <p:tags r:id="rId7"/>
            </p:custDataLst>
          </p:nvPr>
        </p:nvSpPr>
        <p:spPr>
          <a:xfrm>
            <a:off x="5627718" y="1219217"/>
            <a:ext cx="5154358" cy="5333976"/>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6" name="Title 6"/>
          <p:cNvSpPr txBox="1"/>
          <p:nvPr>
            <p:custDataLst>
              <p:tags r:id="rId8"/>
            </p:custDataLst>
          </p:nvPr>
        </p:nvSpPr>
        <p:spPr>
          <a:xfrm>
            <a:off x="1299210" y="1939290"/>
            <a:ext cx="4101465" cy="433832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单一方向评估：
先储存棋型，
读取棋型的序列
向某个方向遍历，如果当前棋子颜色与所下颜色相同则头插1存入顺序表，如果为空则头插0存入顺序表，</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如果为敌方棋子或者超出边界则头插2或者遍历到第六个位置后从原本的位置向反方向遍历，
或者遍历到第六个位置后从原本的位置向反方向遍历，直到遇到敌方棋子或者边界
</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8" name="图片 7" descr="/data/temp/d66f4bc5-9966-11ee-8de4-babb19c96883.jpgd66f4bc5-9966-11ee-8de4-babb19c96883"/>
          <p:cNvPicPr>
            <a:picLocks noChangeAspect="1"/>
          </p:cNvPicPr>
          <p:nvPr>
            <p:custDataLst>
              <p:tags r:id="rId9"/>
            </p:custDataLst>
          </p:nvPr>
        </p:nvPicPr>
        <p:blipFill rotWithShape="1">
          <a:blip r:embed="rId10"/>
          <a:srcRect/>
          <a:stretch>
            <a:fillRect/>
          </a:stretch>
        </p:blipFill>
        <p:spPr>
          <a:xfrm>
            <a:off x="5628005" y="762000"/>
            <a:ext cx="6029960" cy="5917565"/>
          </a:xfrm>
          <a:custGeom>
            <a:avLst/>
            <a:gdLst/>
            <a:ahLst/>
            <a:cxnLst>
              <a:cxn ang="3">
                <a:pos x="hc" y="t"/>
              </a:cxn>
              <a:cxn ang="cd2">
                <a:pos x="l" y="vc"/>
              </a:cxn>
              <a:cxn ang="cd4">
                <a:pos x="hc" y="b"/>
              </a:cxn>
              <a:cxn ang="0">
                <a:pos x="r" y="vc"/>
              </a:cxn>
            </a:cxnLst>
            <a:rect l="l" t="t" r="r" b="b"/>
            <a:pathLst>
              <a:path w="6960" h="6960">
                <a:moveTo>
                  <a:pt x="0" y="0"/>
                </a:moveTo>
                <a:lnTo>
                  <a:pt x="6960" y="0"/>
                </a:lnTo>
                <a:lnTo>
                  <a:pt x="6960" y="6960"/>
                </a:lnTo>
                <a:lnTo>
                  <a:pt x="0" y="6960"/>
                </a:lnTo>
                <a:lnTo>
                  <a:pt x="0" y="0"/>
                </a:lnTo>
                <a:close/>
              </a:path>
            </a:pathLst>
          </a:custGeom>
        </p:spPr>
      </p:pic>
      <p:cxnSp>
        <p:nvCxnSpPr>
          <p:cNvPr id="14" name="直接连接符 13"/>
          <p:cNvCxnSpPr/>
          <p:nvPr>
            <p:custDataLst>
              <p:tags r:id="rId11"/>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2"/>
    </p:custData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a:ln w="3175">
                  <a:noFill/>
                  <a:prstDash val="dash"/>
                </a:ln>
                <a:solidFill>
                  <a:schemeClr val="dk1">
                    <a:lumMod val="75000"/>
                    <a:lumOff val="25000"/>
                  </a:schemeClr>
                </a:solidFill>
                <a:uFillTx/>
                <a:sym typeface="+mn-ea"/>
              </a:rPr>
              <a:t>key值转化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784708" y="1219184"/>
            <a:ext cx="10622584" cy="1467972"/>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随后将棋型进行类二进制转换后获得key值</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1" descr="/data/temp/d6c2383a-9966-11ee-9723-76989b5e8ca4.jpgd6c2383a-9966-11ee-9723-76989b5e8ca4"/>
          <p:cNvPicPr>
            <a:picLocks noChangeAspect="1"/>
          </p:cNvPicPr>
          <p:nvPr>
            <p:custDataLst>
              <p:tags r:id="rId5"/>
            </p:custDataLst>
          </p:nvPr>
        </p:nvPicPr>
        <p:blipFill rotWithShape="1">
          <a:blip r:embed="rId6"/>
          <a:srcRect/>
          <a:stretch>
            <a:fillRect/>
          </a:stretch>
        </p:blipFill>
        <p:spPr>
          <a:xfrm>
            <a:off x="784708" y="3106727"/>
            <a:ext cx="10622584" cy="3446783"/>
          </a:xfrm>
          <a:custGeom>
            <a:avLst/>
            <a:gdLst/>
            <a:ahLst/>
            <a:cxnLst>
              <a:cxn ang="3">
                <a:pos x="hc" y="t"/>
              </a:cxn>
              <a:cxn ang="cd2">
                <a:pos x="l" y="vc"/>
              </a:cxn>
              <a:cxn ang="cd4">
                <a:pos x="hc" y="b"/>
              </a:cxn>
              <a:cxn ang="0">
                <a:pos x="r" y="vc"/>
              </a:cxn>
            </a:cxnLst>
            <a:rect l="l" t="t" r="r" b="b"/>
            <a:pathLst>
              <a:path w="17280" h="7200">
                <a:moveTo>
                  <a:pt x="0" y="0"/>
                </a:moveTo>
                <a:lnTo>
                  <a:pt x="17280" y="0"/>
                </a:lnTo>
                <a:lnTo>
                  <a:pt x="17280" y="7200"/>
                </a:lnTo>
                <a:lnTo>
                  <a:pt x="0" y="7200"/>
                </a:lnTo>
                <a:lnTo>
                  <a:pt x="0" y="0"/>
                </a:lnTo>
                <a:close/>
              </a:path>
            </a:pathLst>
          </a:custGeom>
        </p:spPr>
      </p:pic>
      <p:cxnSp>
        <p:nvCxnSpPr>
          <p:cNvPr id="8" name="直接连接符 7"/>
          <p:cNvCxnSpPr/>
          <p:nvPr>
            <p:custDataLst>
              <p:tags r:id="rId7"/>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8"/>
    </p:custData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7"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顺序表评分</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grpSp>
        <p:nvGrpSpPr>
          <p:cNvPr id="2" name="组合 1"/>
          <p:cNvGrpSpPr/>
          <p:nvPr>
            <p:custDataLst>
              <p:tags r:id="rId4"/>
            </p:custDataLst>
          </p:nvPr>
        </p:nvGrpSpPr>
        <p:grpSpPr>
          <a:xfrm>
            <a:off x="5828805" y="1219200"/>
            <a:ext cx="5508827" cy="5334708"/>
            <a:chOff x="5975" y="2815"/>
            <a:chExt cx="7783" cy="7537"/>
          </a:xfrm>
        </p:grpSpPr>
        <p:sp>
          <p:nvSpPr>
            <p:cNvPr id="4" name="椭圆 3"/>
            <p:cNvSpPr/>
            <p:nvPr>
              <p:custDataLst>
                <p:tags r:id="rId5"/>
              </p:custDataLst>
            </p:nvPr>
          </p:nvSpPr>
          <p:spPr>
            <a:xfrm>
              <a:off x="6474" y="3068"/>
              <a:ext cx="7285" cy="7285"/>
            </a:xfrm>
            <a:prstGeom prst="ellipse">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8" name="椭圆 7"/>
            <p:cNvSpPr/>
            <p:nvPr>
              <p:custDataLst>
                <p:tags r:id="rId6"/>
              </p:custDataLst>
            </p:nvPr>
          </p:nvSpPr>
          <p:spPr>
            <a:xfrm>
              <a:off x="5975" y="3769"/>
              <a:ext cx="6358" cy="6359"/>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12" name="椭圆 11"/>
            <p:cNvSpPr/>
            <p:nvPr>
              <p:custDataLst>
                <p:tags r:id="rId7"/>
              </p:custDataLst>
            </p:nvPr>
          </p:nvSpPr>
          <p:spPr>
            <a:xfrm>
              <a:off x="6097" y="2815"/>
              <a:ext cx="6358" cy="6359"/>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grpSp>
      <p:sp>
        <p:nvSpPr>
          <p:cNvPr id="5" name="Title 6"/>
          <p:cNvSpPr txBox="1"/>
          <p:nvPr>
            <p:custDataLst>
              <p:tags r:id="rId8"/>
            </p:custDataLst>
          </p:nvPr>
        </p:nvSpPr>
        <p:spPr>
          <a:xfrm>
            <a:off x="855089" y="2955431"/>
            <a:ext cx="4076971" cy="2208358"/>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再把KEY值拿到hash表中比对，利用数组存入计算过的棋型，每一个顺序表都只有一种棋型，如果遇到了一样的大概率不是完全有效的棋型，此时计算当前棋型的1/3分，每次得分累加，最后返回该表方向得分</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1" name="图片 10" descr="联想截图_20231213120623"/>
          <p:cNvPicPr>
            <a:picLocks noChangeAspect="1"/>
          </p:cNvPicPr>
          <p:nvPr/>
        </p:nvPicPr>
        <p:blipFill>
          <a:blip r:embed="rId9"/>
          <a:stretch>
            <a:fillRect/>
          </a:stretch>
        </p:blipFill>
        <p:spPr>
          <a:xfrm>
            <a:off x="5995670" y="304165"/>
            <a:ext cx="5739130" cy="6251575"/>
          </a:xfrm>
          <a:prstGeom prst="rect">
            <a:avLst/>
          </a:prstGeom>
        </p:spPr>
      </p:pic>
      <p:cxnSp>
        <p:nvCxnSpPr>
          <p:cNvPr id="14" name="直接连接符 13"/>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Straight Connector 2"/>
          <p:cNvCxnSpPr/>
          <p:nvPr/>
        </p:nvCxnSpPr>
        <p:spPr>
          <a:xfrm flipH="1">
            <a:off x="2448560" y="2613660"/>
            <a:ext cx="7046595" cy="0"/>
          </a:xfrm>
          <a:prstGeom prst="line">
            <a:avLst/>
          </a:prstGeom>
          <a:solidFill>
            <a:schemeClr val="tx1"/>
          </a:solidFill>
          <a:ln w="12700" cap="rnd" cmpd="sng" algn="ctr">
            <a:solidFill>
              <a:srgbClr val="DCDCDC"/>
            </a:solidFill>
            <a:prstDash val="solid"/>
            <a:round/>
          </a:ln>
          <a:effectLst/>
        </p:spPr>
      </p:cxnSp>
      <p:sp>
        <p:nvSpPr>
          <p:cNvPr id="4" name="椭圆 3"/>
          <p:cNvSpPr/>
          <p:nvPr/>
        </p:nvSpPr>
        <p:spPr>
          <a:xfrm>
            <a:off x="1816100" y="2257425"/>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01</a:t>
            </a:r>
            <a:endParaRPr lang="en-US" altLang="zh-CN" sz="2000">
              <a:latin typeface="汉仪中简黑简" panose="00020600040101010101" charset="-122"/>
              <a:ea typeface="汉仪中简黑简" panose="00020600040101010101" charset="-122"/>
            </a:endParaRPr>
          </a:p>
        </p:txBody>
      </p:sp>
      <p:sp>
        <p:nvSpPr>
          <p:cNvPr id="5" name="椭圆 4"/>
          <p:cNvSpPr/>
          <p:nvPr/>
        </p:nvSpPr>
        <p:spPr>
          <a:xfrm>
            <a:off x="4295775" y="2257425"/>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sym typeface="方正公文黑体" panose="02000500000000000000" charset="-122"/>
              </a:rPr>
              <a:t>02</a:t>
            </a:r>
            <a:endParaRPr lang="en-US" altLang="zh-CN" sz="2000">
              <a:latin typeface="汉仪中简黑简" panose="00020600040101010101" charset="-122"/>
              <a:ea typeface="汉仪中简黑简" panose="00020600040101010101" charset="-122"/>
              <a:sym typeface="方正公文黑体" panose="02000500000000000000" charset="-122"/>
            </a:endParaRPr>
          </a:p>
        </p:txBody>
      </p:sp>
      <p:sp>
        <p:nvSpPr>
          <p:cNvPr id="7" name="椭圆 6"/>
          <p:cNvSpPr/>
          <p:nvPr/>
        </p:nvSpPr>
        <p:spPr>
          <a:xfrm>
            <a:off x="7054215" y="2256790"/>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03</a:t>
            </a:r>
            <a:endParaRPr lang="en-US" altLang="zh-CN" sz="2000">
              <a:latin typeface="汉仪中简黑简" panose="00020600040101010101" charset="-122"/>
              <a:ea typeface="汉仪中简黑简" panose="00020600040101010101" charset="-122"/>
            </a:endParaRPr>
          </a:p>
        </p:txBody>
      </p:sp>
      <p:sp>
        <p:nvSpPr>
          <p:cNvPr id="8" name="椭圆 7"/>
          <p:cNvSpPr/>
          <p:nvPr/>
        </p:nvSpPr>
        <p:spPr>
          <a:xfrm>
            <a:off x="9495155" y="2256790"/>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04</a:t>
            </a:r>
            <a:endParaRPr lang="en-US" altLang="zh-CN" sz="2000">
              <a:latin typeface="汉仪中简黑简" panose="00020600040101010101" charset="-122"/>
              <a:ea typeface="汉仪中简黑简" panose="00020600040101010101" charset="-122"/>
            </a:endParaRPr>
          </a:p>
        </p:txBody>
      </p:sp>
      <p:sp>
        <p:nvSpPr>
          <p:cNvPr id="10" name="文本框2"/>
          <p:cNvSpPr/>
          <p:nvPr/>
        </p:nvSpPr>
        <p:spPr>
          <a:xfrm>
            <a:off x="867410" y="1179830"/>
            <a:ext cx="2428240" cy="976630"/>
          </a:xfrm>
          <a:prstGeom prst="rect">
            <a:avLst/>
          </a:prstGeom>
        </p:spPr>
        <p:txBody>
          <a:bodyPr wrap="square">
            <a:no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在帮助下搞定了raylib的配置，但是具体里面是什么，怎么用，不知道</a:t>
            </a:r>
            <a:endParaRPr kumimoji="0" lang="en-US" altLang="zh-CN" sz="1400" b="1" i="0" u="none" strike="noStrike" cap="none" spc="100" normalizeH="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3" name="文本框2"/>
          <p:cNvSpPr/>
          <p:nvPr/>
        </p:nvSpPr>
        <p:spPr>
          <a:xfrm>
            <a:off x="3295650" y="3010535"/>
            <a:ext cx="2873375" cy="1060450"/>
          </a:xfrm>
          <a:prstGeom prst="rect">
            <a:avLst/>
          </a:prstGeom>
        </p:spPr>
        <p:txBody>
          <a:bodyPr wrap="square">
            <a:sp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尝试在B站大学找相关教程失败，自己根据给的那个例子加自己的理解开始画第一个棋盘</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26" name="文本框2"/>
          <p:cNvSpPr/>
          <p:nvPr/>
        </p:nvSpPr>
        <p:spPr>
          <a:xfrm>
            <a:off x="8760460" y="3107690"/>
            <a:ext cx="2230120" cy="866140"/>
          </a:xfrm>
          <a:prstGeom prst="rect">
            <a:avLst/>
          </a:prstGeom>
        </p:spPr>
        <p:txBody>
          <a:bodyPr wrap="square">
            <a:spAutoFit/>
          </a:bodyPr>
          <a:p>
            <a:pPr algn="l" fontAlgn="auto">
              <a:lnSpc>
                <a:spcPct val="120000"/>
              </a:lnSpc>
              <a:spcAft>
                <a:spcPts val="800"/>
              </a:spcAft>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接下来就是胜负的判断：这个还是挺简单的，配合上交换棋手。</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30" name="文本框2"/>
          <p:cNvSpPr/>
          <p:nvPr/>
        </p:nvSpPr>
        <p:spPr>
          <a:xfrm>
            <a:off x="6054112" y="1705333"/>
            <a:ext cx="2706326" cy="414020"/>
          </a:xfrm>
          <a:prstGeom prst="rect">
            <a:avLst/>
          </a:prstGeom>
        </p:spPr>
        <p:txBody>
          <a:bodyPr wrap="square">
            <a:sp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3.</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第一次尝试</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3" name="下箭头 2"/>
          <p:cNvSpPr/>
          <p:nvPr/>
        </p:nvSpPr>
        <p:spPr>
          <a:xfrm>
            <a:off x="4602480" y="4082415"/>
            <a:ext cx="259715" cy="617855"/>
          </a:xfrm>
          <a:prstGeom prst="down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2195195" y="4711700"/>
            <a:ext cx="5565140" cy="1639570"/>
          </a:xfrm>
          <a:prstGeom prst="rect">
            <a:avLst/>
          </a:prstGeom>
          <a:noFill/>
        </p:spPr>
        <p:txBody>
          <a:bodyPr wrap="square" rtlCol="0" anchor="t">
            <a:spAutoFit/>
          </a:bodyPr>
          <a:p>
            <a:pPr algn="l" fontAlgn="auto">
              <a:lnSpc>
                <a:spcPct val="120000"/>
              </a:lnSpc>
              <a:spcAft>
                <a:spcPts val="800"/>
              </a:spcAft>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(1)下载第一个完整图片想用，但总觉得不舒服，感觉什么都没学到，决定自己找背景图，自己画格子，画按钮，贴棋子图片，修改格式，大小
(2)摸索下画出了棋盘，开始调试寻找坐标，找棋子的中心，对上该有的坐标
(3)用1、0表示棋盘是否有棋子，额外增加棋子颜色黑色白色
(4)为了使棋盘划线更清晰立体，选择画两个像素
(5)再根据玩家先手情况不同绘制不同颜色棋盒。</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8816340" y="4749165"/>
            <a:ext cx="2419350" cy="1196975"/>
          </a:xfrm>
          <a:prstGeom prst="rect">
            <a:avLst/>
          </a:prstGeom>
          <a:noFill/>
        </p:spPr>
        <p:txBody>
          <a:bodyPr wrap="square" rtlCol="0" anchor="t">
            <a:spAutoFit/>
          </a:bodyPr>
          <a:p>
            <a:pPr indent="0" fontAlgn="auto">
              <a:lnSpc>
                <a:spcPct val="120000"/>
              </a:lnSpc>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这个交换棋手最开始是判断当前步数是否是奇数来判断是第一位下棋者还是第二位，后面发现了枚举的好处就改了。
</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4" name="下箭头 13"/>
          <p:cNvSpPr/>
          <p:nvPr>
            <p:custDataLst>
              <p:tags r:id="rId1"/>
            </p:custDataLst>
          </p:nvPr>
        </p:nvSpPr>
        <p:spPr>
          <a:xfrm>
            <a:off x="9745980" y="4034155"/>
            <a:ext cx="259715" cy="617855"/>
          </a:xfrm>
          <a:prstGeom prst="down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5" name="图文框 14"/>
          <p:cNvSpPr/>
          <p:nvPr>
            <p:custDataLst>
              <p:tags r:id="rId2"/>
            </p:custDataLst>
          </p:nvPr>
        </p:nvSpPr>
        <p:spPr>
          <a:xfrm>
            <a:off x="600075" y="531495"/>
            <a:ext cx="10992485" cy="6021705"/>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cxnSp>
        <p:nvCxnSpPr>
          <p:cNvPr id="16" name="直接连接符 15"/>
          <p:cNvCxnSpPr/>
          <p:nvPr>
            <p:custDataLst>
              <p:tags r:id="rId3"/>
            </p:custDataLst>
          </p:nvPr>
        </p:nvCxnSpPr>
        <p:spPr>
          <a:xfrm>
            <a:off x="457204" y="36258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7" name="任意多边形: 形状 20"/>
          <p:cNvSpPr>
            <a:spLocks noChangeAspect="1"/>
          </p:cNvSpPr>
          <p:nvPr>
            <p:custDataLst>
              <p:tags r:id="rId4"/>
            </p:custDataLst>
          </p:nvPr>
        </p:nvSpPr>
        <p:spPr>
          <a:xfrm rot="10800000" flipH="1" flipV="1">
            <a:off x="1085894"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0">
            <a:srgbClr val="FFFFFF"/>
          </a:lnRef>
          <a:fillRef idx="2">
            <a:prstClr val="black"/>
          </a:fillRef>
          <a:effectRef idx="0">
            <a:srgbClr val="FFFFFF"/>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8" name="任意多边形: 形状 19"/>
          <p:cNvSpPr>
            <a:spLocks noChangeAspect="1"/>
          </p:cNvSpPr>
          <p:nvPr>
            <p:custDataLst>
              <p:tags r:id="rId5"/>
            </p:custDataLst>
          </p:nvPr>
        </p:nvSpPr>
        <p:spPr>
          <a:xfrm rot="10800000" flipH="1" flipV="1">
            <a:off x="910117"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2">
            <a:schemeClr val="lt1"/>
          </a:lnRef>
          <a:fillRef idx="1">
            <a:prstClr val="black"/>
          </a:fillRef>
          <a:effectRef idx="1">
            <a:prstClr val="black"/>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9" name="文本框 18"/>
          <p:cNvSpPr txBox="1"/>
          <p:nvPr>
            <p:custDataLst>
              <p:tags r:id="rId6"/>
            </p:custDataLst>
          </p:nvPr>
        </p:nvSpPr>
        <p:spPr>
          <a:xfrm>
            <a:off x="2194560" y="560070"/>
            <a:ext cx="4754880"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a:effectLst>
                  <a:outerShdw blurRad="38100" dist="19050" dir="2700000" algn="tl" rotWithShape="0">
                    <a:schemeClr val="dk1">
                      <a:alpha val="40000"/>
                    </a:schemeClr>
                  </a:outerShdw>
                </a:effectLst>
                <a:sym typeface="+mn-ea"/>
              </a:rPr>
              <a:t>第一版尝试，及遇到的问题和解决</a:t>
            </a:r>
            <a:endPar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0"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判断是否有连五</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4"/>
          <p:cNvSpPr/>
          <p:nvPr>
            <p:custDataLst>
              <p:tags r:id="rId4"/>
            </p:custDataLst>
          </p:nvPr>
        </p:nvSpPr>
        <p:spPr>
          <a:xfrm>
            <a:off x="1193344" y="1939557"/>
            <a:ext cx="9805314" cy="3893286"/>
          </a:xfrm>
          <a:custGeom>
            <a:avLst/>
            <a:gdLst>
              <a:gd name="connsiteX0" fmla="*/ 0 w 9899943"/>
              <a:gd name="connsiteY0" fmla="*/ 0 h 4048220"/>
              <a:gd name="connsiteX1" fmla="*/ 9899943 w 9899943"/>
              <a:gd name="connsiteY1" fmla="*/ 0 h 4048220"/>
              <a:gd name="connsiteX2" fmla="*/ 9899943 w 9899943"/>
              <a:gd name="connsiteY2" fmla="*/ 4048220 h 4048220"/>
              <a:gd name="connsiteX3" fmla="*/ 0 w 9899943"/>
              <a:gd name="connsiteY3" fmla="*/ 4048220 h 4048220"/>
              <a:gd name="connsiteX4" fmla="*/ 0 w 9899943"/>
              <a:gd name="connsiteY4" fmla="*/ 0 h 4048220"/>
              <a:gd name="connsiteX0-1" fmla="*/ 0 w 9899943"/>
              <a:gd name="connsiteY0-2" fmla="*/ 0 h 4048220"/>
              <a:gd name="connsiteX1-3" fmla="*/ 9899943 w 9899943"/>
              <a:gd name="connsiteY1-4" fmla="*/ 0 h 4048220"/>
              <a:gd name="connsiteX2-5" fmla="*/ 9899943 w 9899943"/>
              <a:gd name="connsiteY2-6" fmla="*/ 4048220 h 4048220"/>
              <a:gd name="connsiteX3-7" fmla="*/ 808083 w 9899943"/>
              <a:gd name="connsiteY3-8" fmla="*/ 4043410 h 4048220"/>
              <a:gd name="connsiteX4-9" fmla="*/ 0 w 9899943"/>
              <a:gd name="connsiteY4-10" fmla="*/ 4048220 h 4048220"/>
              <a:gd name="connsiteX5" fmla="*/ 0 w 9899943"/>
              <a:gd name="connsiteY5" fmla="*/ 0 h 4048220"/>
              <a:gd name="connsiteX0-11" fmla="*/ 0 w 9899943"/>
              <a:gd name="connsiteY0-12" fmla="*/ 0 h 4048220"/>
              <a:gd name="connsiteX1-13" fmla="*/ 9899943 w 9899943"/>
              <a:gd name="connsiteY1-14" fmla="*/ 0 h 4048220"/>
              <a:gd name="connsiteX2-15" fmla="*/ 9899943 w 9899943"/>
              <a:gd name="connsiteY2-16" fmla="*/ 4048220 h 4048220"/>
              <a:gd name="connsiteX3-17" fmla="*/ 1730103 w 9899943"/>
              <a:gd name="connsiteY3-18" fmla="*/ 4043410 h 4048220"/>
              <a:gd name="connsiteX4-19" fmla="*/ 808083 w 9899943"/>
              <a:gd name="connsiteY4-20" fmla="*/ 4043410 h 4048220"/>
              <a:gd name="connsiteX5-21" fmla="*/ 0 w 9899943"/>
              <a:gd name="connsiteY5-22" fmla="*/ 4048220 h 4048220"/>
              <a:gd name="connsiteX6" fmla="*/ 0 w 9899943"/>
              <a:gd name="connsiteY6" fmla="*/ 0 h 4048220"/>
              <a:gd name="connsiteX0-23" fmla="*/ 808083 w 9899943"/>
              <a:gd name="connsiteY0-24" fmla="*/ 4043410 h 4134850"/>
              <a:gd name="connsiteX1-25" fmla="*/ 0 w 9899943"/>
              <a:gd name="connsiteY1-26" fmla="*/ 4048220 h 4134850"/>
              <a:gd name="connsiteX2-27" fmla="*/ 0 w 9899943"/>
              <a:gd name="connsiteY2-28" fmla="*/ 0 h 4134850"/>
              <a:gd name="connsiteX3-29" fmla="*/ 9899943 w 9899943"/>
              <a:gd name="connsiteY3-30" fmla="*/ 0 h 4134850"/>
              <a:gd name="connsiteX4-31" fmla="*/ 9899943 w 9899943"/>
              <a:gd name="connsiteY4-32" fmla="*/ 4048220 h 4134850"/>
              <a:gd name="connsiteX5-33" fmla="*/ 1730103 w 9899943"/>
              <a:gd name="connsiteY5-34" fmla="*/ 4043410 h 4134850"/>
              <a:gd name="connsiteX6-35" fmla="*/ 899523 w 9899943"/>
              <a:gd name="connsiteY6-36" fmla="*/ 4134850 h 4134850"/>
              <a:gd name="connsiteX0-37" fmla="*/ 808083 w 9899943"/>
              <a:gd name="connsiteY0-38" fmla="*/ 4043410 h 4048220"/>
              <a:gd name="connsiteX1-39" fmla="*/ 0 w 9899943"/>
              <a:gd name="connsiteY1-40" fmla="*/ 4048220 h 4048220"/>
              <a:gd name="connsiteX2-41" fmla="*/ 0 w 9899943"/>
              <a:gd name="connsiteY2-42" fmla="*/ 0 h 4048220"/>
              <a:gd name="connsiteX3-43" fmla="*/ 9899943 w 9899943"/>
              <a:gd name="connsiteY3-44" fmla="*/ 0 h 4048220"/>
              <a:gd name="connsiteX4-45" fmla="*/ 9899943 w 9899943"/>
              <a:gd name="connsiteY4-46" fmla="*/ 4048220 h 4048220"/>
              <a:gd name="connsiteX5-47" fmla="*/ 1730103 w 9899943"/>
              <a:gd name="connsiteY5-48" fmla="*/ 4043410 h 40482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Lst>
            <a:rect l="l" t="t" r="r" b="b"/>
            <a:pathLst>
              <a:path w="9899943" h="4048220">
                <a:moveTo>
                  <a:pt x="808083" y="4043410"/>
                </a:moveTo>
                <a:lnTo>
                  <a:pt x="0" y="4048220"/>
                </a:lnTo>
                <a:lnTo>
                  <a:pt x="0" y="0"/>
                </a:lnTo>
                <a:lnTo>
                  <a:pt x="9899943" y="0"/>
                </a:lnTo>
                <a:lnTo>
                  <a:pt x="9899943" y="4048220"/>
                </a:lnTo>
                <a:lnTo>
                  <a:pt x="1730103" y="4043410"/>
                </a:lnTo>
              </a:path>
            </a:pathLst>
          </a:custGeom>
          <a:noFill/>
          <a:ln w="349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4" name="Oval 5"/>
          <p:cNvSpPr/>
          <p:nvPr>
            <p:custDataLst>
              <p:tags r:id="rId5"/>
            </p:custDataLst>
          </p:nvPr>
        </p:nvSpPr>
        <p:spPr>
          <a:xfrm>
            <a:off x="2159486" y="5544438"/>
            <a:ext cx="599009" cy="599009"/>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en-US" sz="900" b="0"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j-lt"/>
            </a:endParaRPr>
          </a:p>
        </p:txBody>
      </p:sp>
      <p:sp>
        <p:nvSpPr>
          <p:cNvPr id="5" name="文本框 4"/>
          <p:cNvSpPr txBox="1"/>
          <p:nvPr>
            <p:custDataLst>
              <p:tags r:id="rId6"/>
            </p:custDataLst>
          </p:nvPr>
        </p:nvSpPr>
        <p:spPr>
          <a:xfrm>
            <a:off x="2159486" y="5698847"/>
            <a:ext cx="598408" cy="290192"/>
          </a:xfrm>
          <a:prstGeom prst="rect">
            <a:avLst/>
          </a:prstGeom>
          <a:noFill/>
        </p:spPr>
        <p:txBody>
          <a:bodyPr wrap="square" rtlCol="0">
            <a:normAutofit fontScale="80000"/>
          </a:bodyPr>
          <a:lstStyle/>
          <a:p>
            <a:pPr algn="ctr"/>
            <a:r>
              <a:rPr lang="en-US" altLang="zh-CN" sz="1400" dirty="0">
                <a:solidFill>
                  <a:schemeClr val="lt1"/>
                </a:solidFill>
                <a:uFillTx/>
                <a:latin typeface="微软雅黑" panose="020B0503020204020204" charset="-122"/>
                <a:ea typeface="微软雅黑" panose="020B0503020204020204" charset="-122"/>
              </a:rPr>
              <a:t>logo</a:t>
            </a:r>
            <a:endParaRPr lang="en-US" altLang="zh-CN" sz="1400" dirty="0">
              <a:solidFill>
                <a:schemeClr val="lt1"/>
              </a:solidFill>
              <a:uFillTx/>
              <a:latin typeface="微软雅黑" panose="020B0503020204020204" charset="-122"/>
              <a:ea typeface="微软雅黑" panose="020B0503020204020204" charset="-122"/>
            </a:endParaRPr>
          </a:p>
        </p:txBody>
      </p:sp>
      <p:sp>
        <p:nvSpPr>
          <p:cNvPr id="7" name="衬底"/>
          <p:cNvSpPr/>
          <p:nvPr>
            <p:custDataLst>
              <p:tags r:id="rId7"/>
            </p:custDataLst>
          </p:nvPr>
        </p:nvSpPr>
        <p:spPr>
          <a:xfrm>
            <a:off x="5627718" y="1219217"/>
            <a:ext cx="5154358" cy="5333976"/>
          </a:xfrm>
          <a:prstGeom prst="rect">
            <a:avLst/>
          </a:prstGeom>
          <a:solidFill>
            <a:srgbClr val="FFFFFF"/>
          </a:solidFill>
          <a:ln>
            <a:noFill/>
          </a:ln>
          <a:effectLst>
            <a:outerShdw blurRad="127000" dist="38100" dir="5400000" algn="t" rotWithShape="0">
              <a:schemeClr val="dk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6" name="Title 6"/>
          <p:cNvSpPr txBox="1"/>
          <p:nvPr>
            <p:custDataLst>
              <p:tags r:id="rId8"/>
            </p:custDataLst>
          </p:nvPr>
        </p:nvSpPr>
        <p:spPr>
          <a:xfrm>
            <a:off x="1299210" y="1939290"/>
            <a:ext cx="4101465" cy="4338320"/>
          </a:xfrm>
          <a:prstGeom prst="rect">
            <a:avLst/>
          </a:prstGeom>
          <a:noFill/>
          <a:ln w="3175">
            <a:noFill/>
            <a:prstDash val="dash"/>
          </a:ln>
        </p:spPr>
        <p:txBody>
          <a:bodyPr wrap="square" lIns="63500" tIns="25400" rIns="63500" bIns="25400" anchor="ctr" anchorCtr="0">
            <a:normAutofit lnSpcReduction="2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判断是否有连五，四个方向正向反向计算累加看连续的棋子数量是否大于5</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2" name="图片 11" descr="/data/temp/d6dae773-9966-11ee-9cbb-a6f5db0239fe.jpgd6dae773-9966-11ee-9cbb-a6f5db0239fe"/>
          <p:cNvPicPr>
            <a:picLocks noChangeAspect="1"/>
          </p:cNvPicPr>
          <p:nvPr>
            <p:custDataLst>
              <p:tags r:id="rId9"/>
            </p:custDataLst>
          </p:nvPr>
        </p:nvPicPr>
        <p:blipFill rotWithShape="1">
          <a:blip r:embed="rId10"/>
          <a:srcRect/>
          <a:stretch>
            <a:fillRect/>
          </a:stretch>
        </p:blipFill>
        <p:spPr>
          <a:xfrm>
            <a:off x="5400675" y="1417955"/>
            <a:ext cx="6120130" cy="5135245"/>
          </a:xfrm>
          <a:custGeom>
            <a:avLst/>
            <a:gdLst/>
            <a:ahLst/>
            <a:cxnLst>
              <a:cxn ang="3">
                <a:pos x="hc" y="t"/>
              </a:cxn>
              <a:cxn ang="cd2">
                <a:pos x="l" y="vc"/>
              </a:cxn>
              <a:cxn ang="cd4">
                <a:pos x="hc" y="b"/>
              </a:cxn>
              <a:cxn ang="0">
                <a:pos x="r" y="vc"/>
              </a:cxn>
            </a:cxnLst>
            <a:rect l="l" t="t" r="r" b="b"/>
            <a:pathLst>
              <a:path w="3120" h="3120">
                <a:moveTo>
                  <a:pt x="0" y="0"/>
                </a:moveTo>
                <a:lnTo>
                  <a:pt x="3120" y="0"/>
                </a:lnTo>
                <a:lnTo>
                  <a:pt x="3120" y="3120"/>
                </a:lnTo>
                <a:lnTo>
                  <a:pt x="0" y="3120"/>
                </a:lnTo>
                <a:lnTo>
                  <a:pt x="0" y="0"/>
                </a:lnTo>
                <a:close/>
              </a:path>
            </a:pathLst>
          </a:custGeom>
        </p:spPr>
      </p:pic>
      <p:cxnSp>
        <p:nvCxnSpPr>
          <p:cNvPr id="14" name="直接连接符 13"/>
          <p:cNvCxnSpPr/>
          <p:nvPr>
            <p:custDataLst>
              <p:tags r:id="rId11"/>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2"/>
    </p:custData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custDataLst>
              <p:tags r:id="rId1"/>
            </p:custDataLst>
          </p:nvPr>
        </p:nvSpPr>
        <p:spPr>
          <a:xfrm>
            <a:off x="1134110" y="1323975"/>
            <a:ext cx="3341370" cy="3486150"/>
          </a:xfrm>
          <a:prstGeom prst="rect">
            <a:avLst/>
          </a:prstGeom>
          <a:noFill/>
          <a:ln>
            <a:noFill/>
          </a:ln>
          <a:effectLst/>
        </p:spPr>
        <p:txBody>
          <a:bodyPr vert="horz" wrap="square" rtlCol="0" anchor="ctr" anchorCtr="0">
            <a:normAutofit/>
          </a:bodyPr>
          <a:lstStyle/>
          <a:p>
            <a:pPr algn="ctr"/>
            <a:r>
              <a:rPr lang="en-US" altLang="zh-CN" sz="21500" b="1" dirty="0">
                <a:solidFill>
                  <a:schemeClr val="tx1"/>
                </a:solidFill>
                <a:effectLst>
                  <a:outerShdw blurRad="38100" dist="19050" dir="2700000" algn="tl" rotWithShape="0">
                    <a:schemeClr val="dk1">
                      <a:alpha val="40000"/>
                    </a:schemeClr>
                  </a:outerShdw>
                </a:effectLst>
                <a:uFillTx/>
                <a:latin typeface="Arial" panose="020B0604020202020204" pitchFamily="34" charset="0"/>
                <a:ea typeface="微软雅黑" panose="020B0503020204020204" charset="-122"/>
                <a:cs typeface="+mj-lt"/>
                <a:sym typeface="Arial" panose="020B0604020202020204" pitchFamily="34" charset="0"/>
              </a:rPr>
              <a:t>04</a:t>
            </a:r>
            <a:endParaRPr lang="en-US" altLang="zh-CN" sz="21500" b="1" dirty="0">
              <a:solidFill>
                <a:schemeClr val="tx1"/>
              </a:solidFill>
              <a:effectLst>
                <a:outerShdw blurRad="38100" dist="19050" dir="2700000" algn="tl" rotWithShape="0">
                  <a:schemeClr val="dk1">
                    <a:alpha val="40000"/>
                  </a:schemeClr>
                </a:outerShdw>
              </a:effectLst>
              <a:uFillTx/>
              <a:latin typeface="Arial" panose="020B0604020202020204" pitchFamily="34" charset="0"/>
              <a:ea typeface="微软雅黑" panose="020B0503020204020204" charset="-122"/>
              <a:cs typeface="+mj-lt"/>
              <a:sym typeface="Arial" panose="020B0604020202020204" pitchFamily="34" charset="0"/>
            </a:endParaRPr>
          </a:p>
        </p:txBody>
      </p:sp>
      <p:sp>
        <p:nvSpPr>
          <p:cNvPr id="4" name="标题 3"/>
          <p:cNvSpPr>
            <a:spLocks noGrp="1"/>
          </p:cNvSpPr>
          <p:nvPr>
            <p:ph type="title"/>
            <p:custDataLst>
              <p:tags r:id="rId2"/>
            </p:custDataLst>
          </p:nvPr>
        </p:nvSpPr>
        <p:spPr>
          <a:xfrm>
            <a:off x="4676775" y="2059940"/>
            <a:ext cx="6266180" cy="1906905"/>
          </a:xfrm>
        </p:spPr>
        <p:txBody>
          <a:bodyPr>
            <a:normAutofit/>
          </a:bodyPr>
          <a:lstStyle/>
          <a:p>
            <a:r>
              <a:rPr lang="zh-CN" altLang="en-US" sz="5335">
                <a:solidFill>
                  <a:schemeClr val="tx1"/>
                </a:solidFill>
                <a:effectLst>
                  <a:outerShdw blurRad="38100" dist="19050" dir="2700000" algn="tl" rotWithShape="0">
                    <a:schemeClr val="dk1">
                      <a:alpha val="40000"/>
                    </a:schemeClr>
                  </a:outerShdw>
                </a:effectLst>
                <a:sym typeface="+mn-ea"/>
              </a:rPr>
              <a:t>第三版尝试</a:t>
            </a:r>
            <a:r>
              <a:rPr lang="en-US" altLang="zh-CN" sz="5335">
                <a:solidFill>
                  <a:schemeClr val="tx1"/>
                </a:solidFill>
                <a:effectLst>
                  <a:outerShdw blurRad="38100" dist="19050" dir="2700000" algn="tl" rotWithShape="0">
                    <a:schemeClr val="dk1">
                      <a:alpha val="40000"/>
                    </a:schemeClr>
                  </a:outerShdw>
                </a:effectLst>
                <a:sym typeface="+mn-ea"/>
              </a:rPr>
              <a:t>-</a:t>
            </a:r>
            <a:br>
              <a:rPr lang="zh-CN" altLang="en-US" sz="5335">
                <a:solidFill>
                  <a:schemeClr val="tx1"/>
                </a:solidFill>
                <a:effectLst>
                  <a:outerShdw blurRad="38100" dist="19050" dir="2700000" algn="tl" rotWithShape="0">
                    <a:schemeClr val="dk1">
                      <a:alpha val="40000"/>
                    </a:schemeClr>
                  </a:outerShdw>
                </a:effectLst>
                <a:sym typeface="+mn-ea"/>
              </a:rPr>
            </a:br>
            <a:r>
              <a:rPr lang="zh-CN" altLang="en-US" sz="5335">
                <a:solidFill>
                  <a:schemeClr val="tx1"/>
                </a:solidFill>
                <a:effectLst>
                  <a:outerShdw blurRad="38100" dist="19050" dir="2700000" algn="tl" rotWithShape="0">
                    <a:schemeClr val="dk1">
                      <a:alpha val="40000"/>
                    </a:schemeClr>
                  </a:outerShdw>
                </a:effectLst>
                <a:sym typeface="+mn-ea"/>
              </a:rPr>
              <a:t>问题及解决</a:t>
            </a:r>
            <a:endParaRPr lang="zh-CN" altLang="en-US" sz="5335">
              <a:solidFill>
                <a:schemeClr val="tx1"/>
              </a:solidFill>
              <a:effectLst>
                <a:outerShdw blurRad="38100" dist="19050" dir="2700000" algn="tl" rotWithShape="0">
                  <a:schemeClr val="dk1">
                    <a:alpha val="40000"/>
                  </a:schemeClr>
                </a:outerShdw>
              </a:effectLst>
              <a:sym typeface="+mn-ea"/>
            </a:endParaRPr>
          </a:p>
        </p:txBody>
      </p:sp>
    </p:spTree>
    <p:custDataLst>
      <p:tags r:id="rId3"/>
    </p:custData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949325" y="1951355"/>
            <a:ext cx="9829165" cy="395097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第三版遇到的问题：
1.如何判断当前的棋子是谁的棋子：尝试直接判断两个结构体是否相等，发现无法实现，就干脆直接判断curPLayer.color和 AI.color是否一样。
2.在重新开始和返回菜单都必须关闭再重建窗口，没办法直接只退出当前窗口，调用CloseWindow();时会导致两个窗口都直接关闭，除非像之前一样不使用弹出式窗口，直接多画点东西，最后还是决定使用弹出式窗口，多尝试点东西，避免划水</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5" name="直接连接符 4"/>
          <p:cNvCxnSpPr/>
          <p:nvPr>
            <p:custDataLst>
              <p:tags r:id="rId5"/>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6"/>
    </p:custData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4"/>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5"/>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892883" y="1731304"/>
            <a:ext cx="8382634" cy="430927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3.按钮功能实现：
(1)悔棋：在PVE悔棋时只悔棋一步会使AI再次进行计算并下棋，修改后直接悔棋AI和玩家一人一步，再由玩家下棋。
(2)悔棋：在悔棋到最后一颗棋子在场时再次悔棋会直接崩溃，因为悔棋第二步棋子时会导致断言触发，修改后判断能否悔棋的条件从栈是否为空改为栈内元素是否大于1（ &lt; 2直接返回形成空操作）。
(3)为了减少游戏结束的判断时间，从检查双方棋子是否满足有连五改为检查刚才下棋的一方是否有连五，减少运算量</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1767022" y="1837436"/>
            <a:ext cx="8657955" cy="4097528"/>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(4)返回主菜单后或者重新开始后AI不认为自己是第一步，会把上一次下棋的位置读出来并下在那个位置，修改代码，当返回主菜单或者重新开始就修改global.finalClick 的状态，利用这个状态更新static 的 count的值为0即判断该次仍为第一次，并重置finalClick的状态
(5)游戏结束：点右上角会默认两个窗口都关闭，并执行后续语句导致程序卡死，不断弹出结束窗口。修改：该操作默认成为“复盘状态”，在这个状态下不执行判断结束，直到棋盘状态被更新
</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5" name="直接连接符 4"/>
          <p:cNvCxnSpPr/>
          <p:nvPr>
            <p:custDataLst>
              <p:tags r:id="rId5"/>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6"/>
    </p:custData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1592580" y="1415415"/>
            <a:ext cx="9014460" cy="4519930"/>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4.AI算法实现：</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估值算法：剪枝算法理解和写出来并不难，困难点在于估值算法，如何读取和评估棋型很关键，因为个人喜欢下五子棋，发现网上给的估值算法要不就太过于简单，让棋力过低，要不就是其他语言导致读不懂，便自己研究棋型，取一定量各自研究棋型的可能性，全部列出来，最多用到2^9个数据，但是后面发现数据量太大，而且重复项过多，最后借用一些想法让读取棋型以“边界”“敌方”“读了五个”为截止条件，再反向探索并按顺序插入顺序表，因为要单个点位，包括中间点位的读取，以及反向读取，单链表不够用，所以使用了顺序表。（双向链表或许可行 ，但是属于是遗漏的知识点），之后进行类二进制转化，获得key并与hash表作比对。
(2)启发式搜索：因为递归深度加深后很明显用时大幅度增长便不得不用启发式搜索，价值优先，以连五，活四为第一档，4-4 4-3 3-3 为第二档，活三，冲四为三挡，其余为最后点位，会使剪枝剪得更快。</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5" name="直接连接符 4"/>
          <p:cNvCxnSpPr/>
          <p:nvPr>
            <p:custDataLst>
              <p:tags r:id="rId5"/>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6"/>
    </p:custData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4"/>
            </p:custDataLst>
          </p:nvPr>
        </p:nvSpPr>
        <p:spPr>
          <a:xfrm>
            <a:off x="2994636" y="2112909"/>
            <a:ext cx="6202727" cy="3546581"/>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5.头文件互相包含：因为没有进行头文件管理，在写代码时直接多次包含，本以为使用#pragma once就可以无视互相包含问题，但是发现不现实，于是重新进行了头文件管理，把函数声明和结构体定义，宏定义分开。
6.全局变量过多：使用了过多的全局变量，最终将他们放入Global结构体中，增加可读性，避免未来发生冲突。</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5" name="直接连接符 4"/>
          <p:cNvCxnSpPr/>
          <p:nvPr>
            <p:custDataLst>
              <p:tags r:id="rId5"/>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6"/>
    </p:custData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altLang="en-US" spc="100" dirty="0">
                <a:ln w="3175">
                  <a:noFill/>
                  <a:prstDash val="dash"/>
                </a:ln>
                <a:solidFill>
                  <a:schemeClr val="dk1">
                    <a:lumMod val="75000"/>
                    <a:lumOff val="25000"/>
                  </a:schemeClr>
                </a:solidFill>
                <a:uFillTx/>
                <a:sym typeface="+mn-ea"/>
              </a:rPr>
              <a:t>第三版遇到的问题</a:t>
            </a:r>
            <a:endParaRPr lang="zh-CN"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 name="矩形 1"/>
          <p:cNvSpPr/>
          <p:nvPr>
            <p:custDataLst>
              <p:tags r:id="rId4"/>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5"/>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2144079" y="1837597"/>
            <a:ext cx="7880242" cy="408272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sz="18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rPr>
              <a:t>AI下棋放着四个不堵下活三：</a:t>
            </a:r>
            <a:endParaRPr lang="zh-CN" sz="1800" dirty="0" err="1">
              <a:solidFill>
                <a:schemeClr val="dk1"/>
              </a:solidFill>
              <a:latin typeface="微软雅黑" panose="020B0503020204020204" charset="-122"/>
              <a:ea typeface="微软雅黑" panose="020B0503020204020204" charset="-122"/>
              <a:cs typeface="微软雅黑" panose="020B0503020204020204" charset="-122"/>
              <a:sym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(1)活三评分太高，降低评分。
(2)活三被重复读取，使用记录防止重复读取</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altLang="zh-CN"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3</a:t>
            </a: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lang="zh-CN" sz="1800" dirty="0" err="1">
                <a:solidFill>
                  <a:schemeClr val="dk1"/>
                </a:solidFill>
                <a:latin typeface="微软雅黑" panose="020B0503020204020204" charset="-122"/>
                <a:ea typeface="微软雅黑" panose="020B0503020204020204" charset="-122"/>
                <a:sym typeface="微软雅黑" panose="020B0503020204020204" charset="-122"/>
              </a:rPr>
              <a:t>进攻系数过高，调整系数</a:t>
            </a:r>
            <a:endParaRPr lang="zh-CN" sz="1800" dirty="0" err="1">
              <a:solidFill>
                <a:schemeClr val="dk1"/>
              </a:solidFill>
              <a:latin typeface="微软雅黑" panose="020B0503020204020204" charset="-122"/>
              <a:ea typeface="微软雅黑" panose="020B0503020204020204" charset="-122"/>
              <a:sym typeface="微软雅黑" panose="020B0503020204020204" charset="-122"/>
            </a:endParaRPr>
          </a:p>
          <a:p>
            <a:pPr algn="l" fontAlgn="auto">
              <a:lnSpc>
                <a:spcPct val="120000"/>
              </a:lnSpc>
              <a:spcAft>
                <a:spcPts val="800"/>
              </a:spcAft>
            </a:pP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4"/>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5"/>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892883" y="1977452"/>
            <a:ext cx="8382634" cy="3816983"/>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.重构游戏结束判断，不再遍历棋盘来判断是否结束，只判断当前棋子造成的影响，优化了判断，改为下棋点前后找自己同色棋子并计数。</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 name="矩形 1"/>
          <p:cNvSpPr/>
          <p:nvPr>
            <p:custDataLst>
              <p:tags r:id="rId4"/>
            </p:custDataLst>
          </p:nvPr>
        </p:nvSpPr>
        <p:spPr>
          <a:xfrm>
            <a:off x="1626212" y="1496376"/>
            <a:ext cx="8915978" cy="4779137"/>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lt1"/>
              </a:solidFill>
              <a:latin typeface="微软雅黑" panose="020B0503020204020204" charset="-122"/>
              <a:ea typeface="微软雅黑" panose="020B0503020204020204" charset="-122"/>
              <a:cs typeface="+mn-ea"/>
              <a:sym typeface="+mn-lt"/>
            </a:endParaRPr>
          </a:p>
        </p:txBody>
      </p:sp>
      <p:cxnSp>
        <p:nvCxnSpPr>
          <p:cNvPr id="10" name="直接连接符 9"/>
          <p:cNvCxnSpPr/>
          <p:nvPr>
            <p:custDataLst>
              <p:tags r:id="rId5"/>
            </p:custDataLst>
          </p:nvPr>
        </p:nvCxnSpPr>
        <p:spPr>
          <a:xfrm>
            <a:off x="1772264" y="1218995"/>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custDataLst>
              <p:tags r:id="rId6"/>
            </p:custDataLst>
          </p:nvPr>
        </p:nvCxnSpPr>
        <p:spPr>
          <a:xfrm>
            <a:off x="1626210" y="128778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custDataLst>
              <p:tags r:id="rId7"/>
            </p:custDataLst>
          </p:nvPr>
        </p:nvCxnSpPr>
        <p:spPr>
          <a:xfrm>
            <a:off x="10166179" y="6085167"/>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8"/>
            </p:custDataLst>
          </p:nvPr>
        </p:nvCxnSpPr>
        <p:spPr>
          <a:xfrm>
            <a:off x="10020125" y="6153960"/>
            <a:ext cx="398934" cy="398934"/>
          </a:xfrm>
          <a:prstGeom prst="line">
            <a:avLst/>
          </a:prstGeom>
          <a:ln w="15875">
            <a:solidFill>
              <a:schemeClr val="accent6"/>
            </a:solidFill>
          </a:ln>
        </p:spPr>
        <p:style>
          <a:lnRef idx="1">
            <a:schemeClr val="accent1"/>
          </a:lnRef>
          <a:fillRef idx="0">
            <a:schemeClr val="accent1"/>
          </a:fillRef>
          <a:effectRef idx="0">
            <a:schemeClr val="accent1"/>
          </a:effectRef>
          <a:fontRef idx="minor">
            <a:schemeClr val="tx1"/>
          </a:fontRef>
        </p:style>
      </p:cxnSp>
      <p:sp>
        <p:nvSpPr>
          <p:cNvPr id="4" name="Title 6"/>
          <p:cNvSpPr txBox="1"/>
          <p:nvPr>
            <p:custDataLst>
              <p:tags r:id="rId9"/>
            </p:custDataLst>
          </p:nvPr>
        </p:nvSpPr>
        <p:spPr>
          <a:xfrm>
            <a:off x="1892883" y="1977452"/>
            <a:ext cx="8382634" cy="3816983"/>
          </a:xfrm>
          <a:prstGeom prst="rect">
            <a:avLst/>
          </a:prstGeom>
          <a:noFill/>
          <a:ln w="3175">
            <a:noFill/>
            <a:prstDash val="dash"/>
          </a:ln>
        </p:spPr>
        <p:txBody>
          <a:bodyPr wrap="square" lIns="63500" tIns="25400" rIns="63500" bIns="25400" anchor="ctr" anchorCtr="0">
            <a:normAutofit fontScale="6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问题：层数只支持两层，到第四层越下时间越久</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原因：探寻的节点过多，需要减少低价值点位的探寻挖掘</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解决：启发式搜索</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优先搜索连五和活四</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其次四三和三三</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再次活三冲四</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最后活二眠三</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新产生问题：第一二步下的不是很好，总是下到左上角第二个</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原因：前几步虚拟点位给太多了，但是节点少，会有漏查</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解决方案：</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1.前几步走过去的判断逻辑，不用启发，（相当于增加节点数），最终放弃，因为6层时间太长</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2.减少前几步的虚拟点位数量</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14" name="直接连接符 13"/>
          <p:cNvCxnSpPr/>
          <p:nvPr>
            <p:custDataLst>
              <p:tags r:id="rId10"/>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1"/>
    </p:custData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2"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6" name="直接连接符 5"/>
          <p:cNvCxnSpPr/>
          <p:nvPr>
            <p:custDataLst>
              <p:tags r:id="rId3"/>
            </p:custDataLst>
          </p:nvPr>
        </p:nvCxnSpPr>
        <p:spPr>
          <a:xfrm>
            <a:off x="457204" y="609602"/>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7" name="图文框 6"/>
          <p:cNvSpPr/>
          <p:nvPr>
            <p:custDataLst>
              <p:tags r:id="rId4"/>
            </p:custDataLst>
          </p:nvPr>
        </p:nvSpPr>
        <p:spPr>
          <a:xfrm>
            <a:off x="599891" y="760004"/>
            <a:ext cx="10992313" cy="5793246"/>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kumimoji="1" lang="zh-CN" altLang="en-US" sz="1600" b="1">
              <a:solidFill>
                <a:schemeClr val="lt1"/>
              </a:solidFill>
              <a:latin typeface="微软雅黑" panose="020B0503020204020204" charset="-122"/>
              <a:ea typeface="微软雅黑" panose="020B0503020204020204" charset="-122"/>
            </a:endParaRPr>
          </a:p>
        </p:txBody>
      </p:sp>
      <p:sp>
        <p:nvSpPr>
          <p:cNvPr id="8" name="任意多边形: 形状 20"/>
          <p:cNvSpPr>
            <a:spLocks noChangeAspect="1"/>
          </p:cNvSpPr>
          <p:nvPr>
            <p:custDataLst>
              <p:tags r:id="rId5"/>
            </p:custDataLst>
          </p:nvPr>
        </p:nvSpPr>
        <p:spPr>
          <a:xfrm rot="10800000" flipH="1" flipV="1">
            <a:off x="1129074" y="609600"/>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0">
            <a:srgbClr val="FFFFFF"/>
          </a:lnRef>
          <a:fillRef idx="2">
            <a:prstClr val="black"/>
          </a:fillRef>
          <a:effectRef idx="0">
            <a:srgbClr val="FFFFFF"/>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9" name="任意多边形: 形状 19"/>
          <p:cNvSpPr>
            <a:spLocks noChangeAspect="1"/>
          </p:cNvSpPr>
          <p:nvPr>
            <p:custDataLst>
              <p:tags r:id="rId6"/>
            </p:custDataLst>
          </p:nvPr>
        </p:nvSpPr>
        <p:spPr>
          <a:xfrm rot="10800000" flipH="1" flipV="1">
            <a:off x="953297" y="609600"/>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2">
            <a:schemeClr val="lt1"/>
          </a:lnRef>
          <a:fillRef idx="1">
            <a:prstClr val="black"/>
          </a:fillRef>
          <a:effectRef idx="1">
            <a:prstClr val="black"/>
          </a:effectRef>
          <a:fontRef idx="minor">
            <a:schemeClr val="lt1"/>
          </a:fontRef>
        </p:style>
        <p:txBody>
          <a:bodyPr wrap="square" rtlCol="0" anchor="ctr">
            <a:noAutofit/>
          </a:bodyPr>
          <a:lstStyle/>
          <a:p>
            <a:pPr algn="ctr"/>
            <a:endParaRPr lang="zh-CN" altLang="en-US">
              <a:solidFill>
                <a:schemeClr val="lt1"/>
              </a:solidFill>
              <a:latin typeface="微软雅黑" panose="020B0503020204020204" charset="-122"/>
              <a:ea typeface="微软雅黑" panose="020B0503020204020204" charset="-122"/>
            </a:endParaRPr>
          </a:p>
        </p:txBody>
      </p:sp>
      <p:sp>
        <p:nvSpPr>
          <p:cNvPr id="11" name="Title 6"/>
          <p:cNvSpPr txBox="1"/>
          <p:nvPr>
            <p:custDataLst>
              <p:tags r:id="rId7"/>
            </p:custDataLst>
          </p:nvPr>
        </p:nvSpPr>
        <p:spPr>
          <a:xfrm>
            <a:off x="1045518" y="1663548"/>
            <a:ext cx="3874017" cy="3986105"/>
          </a:xfrm>
          <a:prstGeom prst="rect">
            <a:avLst/>
          </a:prstGeom>
          <a:noFill/>
          <a:ln w="3175">
            <a:noFill/>
            <a:prstDash val="dash"/>
          </a:ln>
        </p:spPr>
        <p:txBody>
          <a:bodyPr wrap="square" lIns="63500" tIns="25400" rIns="63500" bIns="25400" anchor="ctr" anchorCtr="0">
            <a:normAutofit lnSpcReduction="1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ctr"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第一次尝试，选择只使用了一个结构体，记录棋子的坐标，并没有预先思考太多逻辑，选择写一步是一步，用数字设置一切状态，搞得自己头昏脑涨，把基本下棋，判胜负搞定，开始加入菜单，开始研究按钮的实现，这时候发现画按钮没法画出来中文字体，画出来的是杠或者空白，换了字体文件还是不行，最后只能自己研究进行字体转换，把指定</a:t>
            </a:r>
            <a:r>
              <a:rPr altLang="zh-CN"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 </a:t>
            </a: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字转换为码点，转换后可以正常输出中文了</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 name="图片 3" descr="/data/temp/d54a1e6d-9966-11ee-94d9-6e2134183d24.jpgd54a1e6d-9966-11ee-94d9-6e2134183d24"/>
          <p:cNvPicPr>
            <a:picLocks noChangeAspect="1"/>
          </p:cNvPicPr>
          <p:nvPr>
            <p:custDataLst>
              <p:tags r:id="rId8"/>
            </p:custDataLst>
          </p:nvPr>
        </p:nvPicPr>
        <p:blipFill rotWithShape="1">
          <a:blip r:embed="rId9"/>
          <a:srcRect/>
          <a:stretch>
            <a:fillRect/>
          </a:stretch>
        </p:blipFill>
        <p:spPr>
          <a:xfrm>
            <a:off x="5353324" y="2791953"/>
            <a:ext cx="5496150" cy="1729295"/>
          </a:xfrm>
          <a:custGeom>
            <a:avLst/>
            <a:gdLst/>
            <a:ahLst/>
            <a:cxnLst>
              <a:cxn ang="3">
                <a:pos x="hc" y="t"/>
              </a:cxn>
              <a:cxn ang="cd2">
                <a:pos x="l" y="vc"/>
              </a:cxn>
              <a:cxn ang="cd4">
                <a:pos x="hc" y="b"/>
              </a:cxn>
              <a:cxn ang="0">
                <a:pos x="r" y="vc"/>
              </a:cxn>
            </a:cxnLst>
            <a:rect l="l" t="t" r="r" b="b"/>
            <a:pathLst>
              <a:path w="8880" h="6480">
                <a:moveTo>
                  <a:pt x="0" y="0"/>
                </a:moveTo>
                <a:lnTo>
                  <a:pt x="8880" y="0"/>
                </a:lnTo>
                <a:lnTo>
                  <a:pt x="8880" y="6480"/>
                </a:lnTo>
                <a:lnTo>
                  <a:pt x="0" y="6480"/>
                </a:lnTo>
                <a:lnTo>
                  <a:pt x="0" y="0"/>
                </a:lnTo>
                <a:close/>
              </a:path>
            </a:pathLst>
          </a:custGeom>
        </p:spPr>
      </p:pic>
      <p:sp>
        <p:nvSpPr>
          <p:cNvPr id="19" name="文本框 18"/>
          <p:cNvSpPr txBox="1"/>
          <p:nvPr>
            <p:custDataLst>
              <p:tags r:id="rId10"/>
            </p:custDataLst>
          </p:nvPr>
        </p:nvSpPr>
        <p:spPr>
          <a:xfrm>
            <a:off x="2382520" y="881380"/>
            <a:ext cx="1770380"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第一次尝试</a:t>
            </a:r>
            <a:endPar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Tree>
    <p:custDataLst>
      <p:tags r:id="rId11"/>
    </p:custData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7"/>
            </p:custDataLst>
          </p:nvPr>
        </p:nvSpPr>
        <p:spPr bwMode="auto">
          <a:xfrm>
            <a:off x="1797839" y="1990512"/>
            <a:ext cx="576311" cy="5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2620010" y="2145665"/>
            <a:ext cx="1985645" cy="355155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1.新增宏定义：节点数量</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2.新增结构：判断在行列斜中的优先级</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2" name="图片 1"/>
          <p:cNvPicPr>
            <a:picLocks noChangeAspect="1"/>
          </p:cNvPicPr>
          <p:nvPr/>
        </p:nvPicPr>
        <p:blipFill>
          <a:blip r:embed="rId10"/>
          <a:stretch>
            <a:fillRect/>
          </a:stretch>
        </p:blipFill>
        <p:spPr>
          <a:xfrm>
            <a:off x="4973320" y="2145665"/>
            <a:ext cx="2720975" cy="2318385"/>
          </a:xfrm>
          <a:prstGeom prst="rect">
            <a:avLst/>
          </a:prstGeom>
          <a:noFill/>
          <a:ln>
            <a:noFill/>
          </a:ln>
        </p:spPr>
      </p:pic>
      <p:pic>
        <p:nvPicPr>
          <p:cNvPr id="13" name="图片 2"/>
          <p:cNvPicPr>
            <a:picLocks noChangeAspect="1"/>
          </p:cNvPicPr>
          <p:nvPr>
            <p:custDataLst>
              <p:tags r:id="rId11"/>
            </p:custDataLst>
          </p:nvPr>
        </p:nvPicPr>
        <p:blipFill>
          <a:blip r:embed="rId12"/>
          <a:stretch>
            <a:fillRect/>
          </a:stretch>
        </p:blipFill>
        <p:spPr>
          <a:xfrm>
            <a:off x="7981315" y="2145665"/>
            <a:ext cx="1958975" cy="3433445"/>
          </a:xfrm>
          <a:prstGeom prst="rect">
            <a:avLst/>
          </a:prstGeom>
          <a:noFill/>
          <a:ln>
            <a:noFill/>
          </a:ln>
        </p:spPr>
      </p:pic>
      <p:cxnSp>
        <p:nvCxnSpPr>
          <p:cNvPr id="5" name="直接连接符 4"/>
          <p:cNvCxnSpPr/>
          <p:nvPr>
            <p:custDataLst>
              <p:tags r:id="rId1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4"/>
    </p:custData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7"/>
            </p:custDataLst>
          </p:nvPr>
        </p:nvSpPr>
        <p:spPr bwMode="auto">
          <a:xfrm>
            <a:off x="1797839" y="1990512"/>
            <a:ext cx="576311" cy="5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4417695" y="914400"/>
            <a:ext cx="2569210" cy="184594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3.新增判断：整理价值优先</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3"/>
          <p:cNvPicPr>
            <a:picLocks noChangeAspect="1"/>
          </p:cNvPicPr>
          <p:nvPr>
            <p:custDataLst>
              <p:tags r:id="rId10"/>
            </p:custDataLst>
          </p:nvPr>
        </p:nvPicPr>
        <p:blipFill>
          <a:blip r:embed="rId11"/>
          <a:stretch>
            <a:fillRect/>
          </a:stretch>
        </p:blipFill>
        <p:spPr>
          <a:xfrm>
            <a:off x="2307590" y="2403475"/>
            <a:ext cx="8742680" cy="3909695"/>
          </a:xfrm>
          <a:prstGeom prst="rect">
            <a:avLst/>
          </a:prstGeom>
          <a:noFill/>
          <a:ln>
            <a:noFill/>
          </a:ln>
        </p:spPr>
      </p:pic>
      <p:cxnSp>
        <p:nvCxnSpPr>
          <p:cNvPr id="8" name="直接连接符 7"/>
          <p:cNvCxnSpPr/>
          <p:nvPr>
            <p:custDataLst>
              <p:tags r:id="rId12"/>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6" name="AutoShape 3"/>
          <p:cNvSpPr>
            <a:spLocks noChangeAspect="1" noChangeArrowheads="1" noTextEdit="1"/>
          </p:cNvSpPr>
          <p:nvPr>
            <p:custDataLst>
              <p:tags r:id="rId7"/>
            </p:custDataLst>
          </p:nvPr>
        </p:nvSpPr>
        <p:spPr bwMode="auto">
          <a:xfrm>
            <a:off x="1797839" y="1990512"/>
            <a:ext cx="576311" cy="532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8"/>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9"/>
            </p:custDataLst>
          </p:nvPr>
        </p:nvSpPr>
        <p:spPr>
          <a:xfrm>
            <a:off x="2331720" y="2145665"/>
            <a:ext cx="1358265" cy="398081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4.价值优先排序实现：</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4.1读取该点位己方四个方向棋型数据</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4"/>
          <p:cNvPicPr>
            <a:picLocks noChangeAspect="1"/>
          </p:cNvPicPr>
          <p:nvPr>
            <p:custDataLst>
              <p:tags r:id="rId10"/>
            </p:custDataLst>
          </p:nvPr>
        </p:nvPicPr>
        <p:blipFill>
          <a:blip r:embed="rId11"/>
          <a:stretch>
            <a:fillRect/>
          </a:stretch>
        </p:blipFill>
        <p:spPr>
          <a:xfrm>
            <a:off x="4046855" y="762000"/>
            <a:ext cx="7687945" cy="5758815"/>
          </a:xfrm>
          <a:prstGeom prst="rect">
            <a:avLst/>
          </a:prstGeom>
          <a:noFill/>
          <a:ln>
            <a:noFill/>
          </a:ln>
        </p:spPr>
      </p:pic>
      <p:cxnSp>
        <p:nvCxnSpPr>
          <p:cNvPr id="8" name="直接连接符 7"/>
          <p:cNvCxnSpPr/>
          <p:nvPr>
            <p:custDataLst>
              <p:tags r:id="rId12"/>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3"/>
    </p:custData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7"/>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8"/>
            </p:custDataLst>
          </p:nvPr>
        </p:nvSpPr>
        <p:spPr>
          <a:xfrm>
            <a:off x="2620010" y="2145665"/>
            <a:ext cx="1408430" cy="430530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4.2检查该棋型四个方向棋型，并确定其可能所在的优先级，即是否有高优先级棋型，并更改其bool值</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41" name="图片 7"/>
          <p:cNvPicPr>
            <a:picLocks noChangeAspect="1"/>
          </p:cNvPicPr>
          <p:nvPr>
            <p:custDataLst>
              <p:tags r:id="rId9"/>
            </p:custDataLst>
          </p:nvPr>
        </p:nvPicPr>
        <p:blipFill>
          <a:blip r:embed="rId10"/>
          <a:stretch>
            <a:fillRect/>
          </a:stretch>
        </p:blipFill>
        <p:spPr>
          <a:xfrm>
            <a:off x="4412615" y="1219200"/>
            <a:ext cx="6863080" cy="5314315"/>
          </a:xfrm>
          <a:prstGeom prst="rect">
            <a:avLst/>
          </a:prstGeom>
          <a:noFill/>
          <a:ln>
            <a:noFill/>
          </a:ln>
        </p:spPr>
      </p:pic>
      <p:cxnSp>
        <p:nvCxnSpPr>
          <p:cNvPr id="5" name="直接连接符 4"/>
          <p:cNvCxnSpPr/>
          <p:nvPr>
            <p:custDataLst>
              <p:tags r:id="rId11"/>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2"/>
    </p:custData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9"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5"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b" anchorCtr="0">
            <a:normAutofit fontScale="90000"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z="3900" spc="100" dirty="0">
                <a:ln w="3175">
                  <a:noFill/>
                  <a:prstDash val="dash"/>
                </a:ln>
                <a:solidFill>
                  <a:schemeClr val="dk1">
                    <a:lumMod val="75000"/>
                    <a:lumOff val="25000"/>
                  </a:schemeClr>
                </a:solidFill>
                <a:uFillTx/>
                <a:sym typeface="+mn-ea"/>
              </a:rPr>
              <a:t>代码优化</a:t>
            </a:r>
            <a:endParaRPr lang="zh-CN" altLang="en-US" sz="3900" spc="230" dirty="0">
              <a:solidFill>
                <a:schemeClr val="accent1"/>
              </a:solidFill>
              <a:latin typeface="微软雅黑" panose="020B0503020204020204" charset="-122"/>
              <a:ea typeface="微软雅黑" panose="020B0503020204020204" charset="-122"/>
              <a:sym typeface="+mn-ea"/>
            </a:endParaRPr>
          </a:p>
        </p:txBody>
      </p:sp>
      <p:sp>
        <p:nvSpPr>
          <p:cNvPr id="16" name="副标题"/>
          <p:cNvSpPr txBox="1"/>
          <p:nvPr>
            <p:custDataLst>
              <p:tags r:id="rId4"/>
            </p:custDataLst>
          </p:nvPr>
        </p:nvSpPr>
        <p:spPr>
          <a:xfrm>
            <a:off x="457204" y="762007"/>
            <a:ext cx="11277690" cy="457204"/>
          </a:xfrm>
          <a:prstGeom prst="rect">
            <a:avLst/>
          </a:prstGeom>
          <a:noFill/>
          <a:ln w="12700">
            <a:miter lim="400000"/>
          </a:ln>
          <a:extLst>
            <a:ext uri="{909E8E84-426E-40DD-AFC4-6F175D3DCCD1}">
              <a14:hiddenFill xmlns:a14="http://schemas.microsoft.com/office/drawing/2010/main">
                <a:solidFill>
                  <a:schemeClr val="accent3"/>
                </a:solidFill>
              </a14:hiddenFill>
            </a:ext>
          </a:extLst>
        </p:spPr>
        <p:txBody>
          <a:bodyPr lIns="0" tIns="0" rIns="0" bIns="0">
            <a:normAutofit lnSpcReduction="20000"/>
          </a:bodyPr>
          <a:lstStyle>
            <a:defPPr>
              <a:defRPr lang="zh-CN"/>
            </a:defPPr>
            <a:lvl1pPr fontAlgn="auto">
              <a:lnSpc>
                <a:spcPct val="120000"/>
              </a:lnSpc>
              <a:defRPr sz="2000">
                <a:solidFill>
                  <a:srgbClr val="FFFFFF"/>
                </a:solidFill>
                <a:latin typeface="微软雅黑" panose="020B0503020204020204" charset="-122"/>
                <a:ea typeface="微软雅黑" panose="020B0503020204020204" charset="-122"/>
                <a:cs typeface="微软雅黑" panose="020B0503020204020204" charset="-122"/>
              </a:defRPr>
            </a:lvl1pPr>
          </a:lstStyle>
          <a:p>
            <a:pPr marL="0" indent="0" algn="l">
              <a:lnSpc>
                <a:spcPct val="100000"/>
              </a:lnSpc>
              <a:spcBef>
                <a:spcPts val="0"/>
              </a:spcBef>
              <a:spcAft>
                <a:spcPts val="0"/>
              </a:spcAft>
              <a:buSzPct val="100000"/>
            </a:pPr>
            <a:r>
              <a:rPr lang="zh-CN" altLang="en-US" sz="2900" spc="209" dirty="0">
                <a:solidFill>
                  <a:schemeClr val="dk1"/>
                </a:solidFill>
                <a:latin typeface="微软雅黑" panose="020B0503020204020204" charset="-122"/>
                <a:ea typeface="微软雅黑" panose="020B0503020204020204" charset="-122"/>
                <a:cs typeface="微软雅黑" panose="020B0503020204020204" charset="-122"/>
              </a:rPr>
              <a:t>5.最终定级：</a:t>
            </a:r>
            <a:endParaRPr lang="zh-CN" altLang="en-US" sz="2900" spc="209" dirty="0">
              <a:solidFill>
                <a:schemeClr val="dk1"/>
              </a:solidFill>
              <a:latin typeface="微软雅黑" panose="020B0503020204020204" charset="-122"/>
              <a:ea typeface="微软雅黑" panose="020B0503020204020204" charset="-122"/>
              <a:cs typeface="微软雅黑" panose="020B0503020204020204" charset="-122"/>
            </a:endParaRPr>
          </a:p>
        </p:txBody>
      </p:sp>
      <p:sp>
        <p:nvSpPr>
          <p:cNvPr id="52" name="Rectangle 10"/>
          <p:cNvSpPr/>
          <p:nvPr>
            <p:custDataLst>
              <p:tags r:id="rId5"/>
            </p:custDataLst>
          </p:nvPr>
        </p:nvSpPr>
        <p:spPr>
          <a:xfrm>
            <a:off x="6081163" y="1676417"/>
            <a:ext cx="5435639" cy="4876838"/>
          </a:xfrm>
          <a:custGeom>
            <a:avLst/>
            <a:gdLst>
              <a:gd name="connsiteX0" fmla="*/ 4495837 w 4495837"/>
              <a:gd name="connsiteY0" fmla="*/ 0 h 4495834"/>
              <a:gd name="connsiteX1" fmla="*/ 4495834 w 4495837"/>
              <a:gd name="connsiteY1" fmla="*/ 4495834 h 4495834"/>
              <a:gd name="connsiteX2" fmla="*/ 1 w 4495837"/>
              <a:gd name="connsiteY2" fmla="*/ 4495834 h 4495834"/>
              <a:gd name="connsiteX3" fmla="*/ 0 w 4495837"/>
              <a:gd name="connsiteY3" fmla="*/ 1 h 4495834"/>
            </a:gdLst>
            <a:ahLst/>
            <a:cxnLst>
              <a:cxn ang="0">
                <a:pos x="connsiteX0" y="connsiteY0"/>
              </a:cxn>
              <a:cxn ang="0">
                <a:pos x="connsiteX1" y="connsiteY1"/>
              </a:cxn>
              <a:cxn ang="0">
                <a:pos x="connsiteX2" y="connsiteY2"/>
              </a:cxn>
              <a:cxn ang="0">
                <a:pos x="connsiteX3" y="connsiteY3"/>
              </a:cxn>
            </a:cxnLst>
            <a:rect l="l" t="t" r="r" b="b"/>
            <a:pathLst>
              <a:path w="4495837" h="4495834">
                <a:moveTo>
                  <a:pt x="4495837" y="0"/>
                </a:moveTo>
                <a:lnTo>
                  <a:pt x="4495834" y="4495834"/>
                </a:lnTo>
                <a:lnTo>
                  <a:pt x="1" y="4495834"/>
                </a:lnTo>
                <a:lnTo>
                  <a:pt x="0" y="1"/>
                </a:lnTo>
                <a:close/>
              </a:path>
            </a:pathLst>
          </a:custGeom>
          <a:solidFill>
            <a:schemeClr val="lt2"/>
          </a:solidFill>
          <a:ln>
            <a:noFill/>
          </a:ln>
          <a:effectLst>
            <a:outerShdw blurRad="190500" sx="102000" sy="102000" algn="ctr" rotWithShape="0">
              <a:schemeClr val="dk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solidFill>
                <a:schemeClr val="lt1"/>
              </a:solidFill>
              <a:latin typeface="微软雅黑" panose="020B0503020204020204" charset="-122"/>
              <a:ea typeface="微软雅黑" panose="020B0503020204020204" charset="-122"/>
            </a:endParaRPr>
          </a:p>
        </p:txBody>
      </p:sp>
      <p:pic>
        <p:nvPicPr>
          <p:cNvPr id="17" name="图片 16"/>
          <p:cNvPicPr>
            <a:picLocks noChangeAspect="1"/>
          </p:cNvPicPr>
          <p:nvPr>
            <p:custDataLst>
              <p:tags r:id="rId6"/>
            </p:custDataLst>
          </p:nvPr>
        </p:nvPicPr>
        <p:blipFill rotWithShape="1">
          <a:blip r:embed="rId7"/>
          <a:srcRect/>
          <a:stretch>
            <a:fillRect/>
          </a:stretch>
        </p:blipFill>
        <p:spPr>
          <a:xfrm>
            <a:off x="675988" y="2439773"/>
            <a:ext cx="5405120" cy="3350082"/>
          </a:xfrm>
          <a:custGeom>
            <a:avLst/>
            <a:gdLst/>
            <a:ahLst/>
            <a:cxnLst>
              <a:cxn ang="3">
                <a:pos x="hc" y="t"/>
              </a:cxn>
              <a:cxn ang="cd2">
                <a:pos x="l" y="vc"/>
              </a:cxn>
              <a:cxn ang="cd4">
                <a:pos x="hc" y="b"/>
              </a:cxn>
              <a:cxn ang="0">
                <a:pos x="r" y="vc"/>
              </a:cxn>
            </a:cxnLst>
            <a:rect l="l" t="t" r="r" b="b"/>
            <a:pathLst>
              <a:path w="8640" h="5280">
                <a:moveTo>
                  <a:pt x="0" y="0"/>
                </a:moveTo>
                <a:lnTo>
                  <a:pt x="8640" y="0"/>
                </a:lnTo>
                <a:lnTo>
                  <a:pt x="8640" y="5280"/>
                </a:lnTo>
                <a:lnTo>
                  <a:pt x="0" y="5280"/>
                </a:lnTo>
                <a:lnTo>
                  <a:pt x="0" y="0"/>
                </a:lnTo>
                <a:close/>
              </a:path>
            </a:pathLst>
          </a:custGeom>
        </p:spPr>
      </p:pic>
      <p:sp>
        <p:nvSpPr>
          <p:cNvPr id="18" name="Title 6"/>
          <p:cNvSpPr txBox="1"/>
          <p:nvPr>
            <p:custDataLst>
              <p:tags r:id="rId8"/>
            </p:custDataLst>
          </p:nvPr>
        </p:nvSpPr>
        <p:spPr>
          <a:xfrm>
            <a:off x="6568838" y="2476354"/>
            <a:ext cx="4348507" cy="3276939"/>
          </a:xfrm>
          <a:prstGeom prst="rect">
            <a:avLst/>
          </a:prstGeom>
          <a:noFill/>
          <a:ln w="3175">
            <a:noFill/>
            <a:prstDash val="dash"/>
          </a:ln>
        </p:spPr>
        <p:txBody>
          <a:bodyPr wrap="square" lIns="63500" tIns="25400" rIns="63500" bIns="25400" anchor="ctr" anchorCtr="0">
            <a:normAutofit fontScale="90000"/>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根据其可能的优先级确定真实优先级</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第一优先级：任意方向连五，活四</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第三优先级：任意方向冲四活三</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第二优先级：有四四，四三，三三</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第四优先级：任意方向活二，眠三（可以优化多活二情况优先级，但不好实现）</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marL="285750" lvl="0" indent="-285750" algn="l" fontAlgn="ctr">
              <a:lnSpc>
                <a:spcPct val="130000"/>
              </a:lnSpc>
              <a:spcBef>
                <a:spcPts val="1000"/>
              </a:spcBef>
              <a:spcAft>
                <a:spcPts val="0"/>
              </a:spcAft>
              <a:buSzPct val="100000"/>
              <a:buFont typeface="Wingdings" panose="05000000000000000000" charset="0"/>
              <a:buChar char="l"/>
            </a:pPr>
            <a:r>
              <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敌方位置判断同理</a:t>
            </a:r>
            <a:endParaRPr lang="zh-CN" altLang="en-US" sz="19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cxnSp>
        <p:nvCxnSpPr>
          <p:cNvPr id="3" name="直接连接符 2"/>
          <p:cNvCxnSpPr/>
          <p:nvPr>
            <p:custDataLst>
              <p:tags r:id="rId9"/>
            </p:custDataLst>
          </p:nvPr>
        </p:nvCxnSpPr>
        <p:spPr>
          <a:xfrm>
            <a:off x="457204" y="1372242"/>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0"/>
    </p:custData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9"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pc="100" dirty="0">
                <a:ln w="3175">
                  <a:noFill/>
                  <a:prstDash val="dash"/>
                </a:ln>
                <a:solidFill>
                  <a:schemeClr val="dk1">
                    <a:lumMod val="75000"/>
                    <a:lumOff val="25000"/>
                  </a:schemeClr>
                </a:solidFill>
                <a:uFillTx/>
                <a:sym typeface="+mn-ea"/>
              </a:rPr>
              <a:t>代码优化</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22" name="椭圆 21"/>
          <p:cNvSpPr/>
          <p:nvPr>
            <p:custDataLst>
              <p:tags r:id="rId4"/>
            </p:custDataLst>
          </p:nvPr>
        </p:nvSpPr>
        <p:spPr>
          <a:xfrm>
            <a:off x="10007419"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3" name="椭圆 22"/>
          <p:cNvSpPr/>
          <p:nvPr>
            <p:custDataLst>
              <p:tags r:id="rId5"/>
            </p:custDataLst>
          </p:nvPr>
        </p:nvSpPr>
        <p:spPr>
          <a:xfrm>
            <a:off x="10397420"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4" name="椭圆 23"/>
          <p:cNvSpPr/>
          <p:nvPr>
            <p:custDataLst>
              <p:tags r:id="rId6"/>
            </p:custDataLst>
          </p:nvPr>
        </p:nvSpPr>
        <p:spPr>
          <a:xfrm>
            <a:off x="10789594" y="1219204"/>
            <a:ext cx="260727" cy="260727"/>
          </a:xfrm>
          <a:prstGeom prst="ellipse">
            <a:avLst/>
          </a:prstGeom>
        </p:spPr>
        <p:style>
          <a:lnRef idx="0">
            <a:srgbClr val="FFFFFF"/>
          </a:lnRef>
          <a:fillRef idx="1">
            <a:prstClr val="black"/>
          </a:fillRef>
          <a:effectRef idx="0">
            <a:srgbClr val="FFFFFF"/>
          </a:effectRef>
          <a:fontRef idx="minor">
            <a:schemeClr val="lt1"/>
          </a:fontRef>
        </p:style>
        <p:txBody>
          <a:bodyPr rtlCol="0" anchor="ctr"/>
          <a:lstStyle/>
          <a:p>
            <a:pPr algn="ctr"/>
            <a:endParaRPr lang="zh-CN" altLang="en-US">
              <a:solidFill>
                <a:schemeClr val="lt1"/>
              </a:solidFill>
              <a:latin typeface="微软雅黑" panose="020B0503020204020204" charset="-122"/>
              <a:ea typeface="微软雅黑" panose="020B0503020204020204" charset="-122"/>
            </a:endParaRPr>
          </a:p>
        </p:txBody>
      </p:sp>
      <p:sp>
        <p:nvSpPr>
          <p:cNvPr id="27" name="Freeform 5"/>
          <p:cNvSpPr>
            <a:spLocks noEditPoints="1"/>
          </p:cNvSpPr>
          <p:nvPr>
            <p:custDataLst>
              <p:tags r:id="rId7"/>
            </p:custDataLst>
          </p:nvPr>
        </p:nvSpPr>
        <p:spPr bwMode="auto">
          <a:xfrm>
            <a:off x="1664222" y="1740659"/>
            <a:ext cx="667565" cy="522536"/>
          </a:xfrm>
          <a:custGeom>
            <a:avLst/>
            <a:gdLst>
              <a:gd name="T0" fmla="*/ 87 w 234"/>
              <a:gd name="T1" fmla="*/ 122 h 217"/>
              <a:gd name="T2" fmla="*/ 87 w 234"/>
              <a:gd name="T3" fmla="*/ 217 h 217"/>
              <a:gd name="T4" fmla="*/ 0 w 234"/>
              <a:gd name="T5" fmla="*/ 217 h 217"/>
              <a:gd name="T6" fmla="*/ 0 w 234"/>
              <a:gd name="T7" fmla="*/ 142 h 217"/>
              <a:gd name="T8" fmla="*/ 14 w 234"/>
              <a:gd name="T9" fmla="*/ 55 h 217"/>
              <a:gd name="T10" fmla="*/ 74 w 234"/>
              <a:gd name="T11" fmla="*/ 0 h 217"/>
              <a:gd name="T12" fmla="*/ 94 w 234"/>
              <a:gd name="T13" fmla="*/ 32 h 217"/>
              <a:gd name="T14" fmla="*/ 58 w 234"/>
              <a:gd name="T15" fmla="*/ 63 h 217"/>
              <a:gd name="T16" fmla="*/ 44 w 234"/>
              <a:gd name="T17" fmla="*/ 122 h 217"/>
              <a:gd name="T18" fmla="*/ 87 w 234"/>
              <a:gd name="T19" fmla="*/ 122 h 217"/>
              <a:gd name="T20" fmla="*/ 227 w 234"/>
              <a:gd name="T21" fmla="*/ 122 h 217"/>
              <a:gd name="T22" fmla="*/ 227 w 234"/>
              <a:gd name="T23" fmla="*/ 217 h 217"/>
              <a:gd name="T24" fmla="*/ 140 w 234"/>
              <a:gd name="T25" fmla="*/ 217 h 217"/>
              <a:gd name="T26" fmla="*/ 140 w 234"/>
              <a:gd name="T27" fmla="*/ 142 h 217"/>
              <a:gd name="T28" fmla="*/ 154 w 234"/>
              <a:gd name="T29" fmla="*/ 55 h 217"/>
              <a:gd name="T30" fmla="*/ 214 w 234"/>
              <a:gd name="T31" fmla="*/ 0 h 217"/>
              <a:gd name="T32" fmla="*/ 234 w 234"/>
              <a:gd name="T33" fmla="*/ 32 h 217"/>
              <a:gd name="T34" fmla="*/ 198 w 234"/>
              <a:gd name="T35" fmla="*/ 63 h 217"/>
              <a:gd name="T36" fmla="*/ 185 w 234"/>
              <a:gd name="T37" fmla="*/ 122 h 217"/>
              <a:gd name="T38" fmla="*/ 227 w 234"/>
              <a:gd name="T39" fmla="*/ 122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4" h="217">
                <a:moveTo>
                  <a:pt x="87" y="122"/>
                </a:moveTo>
                <a:cubicBezTo>
                  <a:pt x="87" y="217"/>
                  <a:pt x="87" y="217"/>
                  <a:pt x="87" y="217"/>
                </a:cubicBezTo>
                <a:cubicBezTo>
                  <a:pt x="0" y="217"/>
                  <a:pt x="0" y="217"/>
                  <a:pt x="0" y="217"/>
                </a:cubicBezTo>
                <a:cubicBezTo>
                  <a:pt x="0" y="142"/>
                  <a:pt x="0" y="142"/>
                  <a:pt x="0" y="142"/>
                </a:cubicBezTo>
                <a:cubicBezTo>
                  <a:pt x="0" y="102"/>
                  <a:pt x="5" y="73"/>
                  <a:pt x="14" y="55"/>
                </a:cubicBezTo>
                <a:cubicBezTo>
                  <a:pt x="27" y="30"/>
                  <a:pt x="47" y="12"/>
                  <a:pt x="74" y="0"/>
                </a:cubicBezTo>
                <a:cubicBezTo>
                  <a:pt x="94" y="32"/>
                  <a:pt x="94" y="32"/>
                  <a:pt x="94" y="32"/>
                </a:cubicBezTo>
                <a:cubicBezTo>
                  <a:pt x="78" y="38"/>
                  <a:pt x="65" y="49"/>
                  <a:pt x="58" y="63"/>
                </a:cubicBezTo>
                <a:cubicBezTo>
                  <a:pt x="50" y="76"/>
                  <a:pt x="45" y="96"/>
                  <a:pt x="44" y="122"/>
                </a:cubicBezTo>
                <a:lnTo>
                  <a:pt x="87" y="122"/>
                </a:lnTo>
                <a:close/>
                <a:moveTo>
                  <a:pt x="227" y="122"/>
                </a:moveTo>
                <a:cubicBezTo>
                  <a:pt x="227" y="217"/>
                  <a:pt x="227" y="217"/>
                  <a:pt x="227" y="217"/>
                </a:cubicBezTo>
                <a:cubicBezTo>
                  <a:pt x="140" y="217"/>
                  <a:pt x="140" y="217"/>
                  <a:pt x="140" y="217"/>
                </a:cubicBezTo>
                <a:cubicBezTo>
                  <a:pt x="140" y="142"/>
                  <a:pt x="140" y="142"/>
                  <a:pt x="140" y="142"/>
                </a:cubicBezTo>
                <a:cubicBezTo>
                  <a:pt x="140" y="102"/>
                  <a:pt x="145" y="73"/>
                  <a:pt x="154" y="55"/>
                </a:cubicBezTo>
                <a:cubicBezTo>
                  <a:pt x="167" y="30"/>
                  <a:pt x="187" y="12"/>
                  <a:pt x="214" y="0"/>
                </a:cubicBezTo>
                <a:cubicBezTo>
                  <a:pt x="234" y="32"/>
                  <a:pt x="234" y="32"/>
                  <a:pt x="234" y="32"/>
                </a:cubicBezTo>
                <a:cubicBezTo>
                  <a:pt x="218" y="38"/>
                  <a:pt x="206" y="49"/>
                  <a:pt x="198" y="63"/>
                </a:cubicBezTo>
                <a:cubicBezTo>
                  <a:pt x="190" y="76"/>
                  <a:pt x="185" y="96"/>
                  <a:pt x="185" y="122"/>
                </a:cubicBezTo>
                <a:lnTo>
                  <a:pt x="227" y="122"/>
                </a:lnTo>
                <a:close/>
              </a:path>
            </a:pathLst>
          </a:custGeom>
          <a:extLst>
            <a:ext uri="{91240B29-F687-4F45-9708-019B960494DF}">
              <a14:hiddenLine xmlns:a14="http://schemas.microsoft.com/office/drawing/2010/main" w="9525">
                <a:solidFill>
                  <a:srgbClr val="000000"/>
                </a:solidFill>
                <a:round/>
              </a14:hiddenLine>
            </a:ext>
          </a:extLst>
        </p:spPr>
        <p:style>
          <a:lnRef idx="0">
            <a:srgbClr val="FFFFFF"/>
          </a:lnRef>
          <a:fillRef idx="1">
            <a:prstClr val="black"/>
          </a:fillRef>
          <a:effectRef idx="0">
            <a:srgbClr val="FFFFFF"/>
          </a:effectRef>
          <a:fontRef idx="minor">
            <a:schemeClr val="lt1"/>
          </a:fontRef>
        </p:style>
        <p:txBody>
          <a:bodyPr vert="horz" wrap="square" lIns="91440" tIns="45720" rIns="91440" bIns="45720" numCol="1" anchor="t" anchorCtr="0" compatLnSpc="1"/>
          <a:lstStyle/>
          <a:p>
            <a:endParaRPr lang="zh-CN" altLang="en-US">
              <a:solidFill>
                <a:schemeClr val="dk1"/>
              </a:solidFill>
              <a:latin typeface="微软雅黑" panose="020B0503020204020204" charset="-122"/>
              <a:ea typeface="微软雅黑" panose="020B0503020204020204" charset="-122"/>
            </a:endParaRPr>
          </a:p>
        </p:txBody>
      </p:sp>
      <p:sp>
        <p:nvSpPr>
          <p:cNvPr id="11" name="Title 6"/>
          <p:cNvSpPr txBox="1"/>
          <p:nvPr>
            <p:custDataLst>
              <p:tags r:id="rId8"/>
            </p:custDataLst>
          </p:nvPr>
        </p:nvSpPr>
        <p:spPr>
          <a:xfrm>
            <a:off x="2508885" y="2127250"/>
            <a:ext cx="1299845" cy="3818890"/>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6.最终分类：</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algn="l" fontAlgn="auto">
              <a:lnSpc>
                <a:spcPct val="120000"/>
              </a:lnSpc>
              <a:spcAft>
                <a:spcPts val="800"/>
              </a:spcAft>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将对应优先级位置放入优先级数组中</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2" name="图片 6"/>
          <p:cNvPicPr>
            <a:picLocks noChangeAspect="1"/>
          </p:cNvPicPr>
          <p:nvPr>
            <p:custDataLst>
              <p:tags r:id="rId9"/>
            </p:custDataLst>
          </p:nvPr>
        </p:nvPicPr>
        <p:blipFill>
          <a:blip r:embed="rId10"/>
          <a:stretch>
            <a:fillRect/>
          </a:stretch>
        </p:blipFill>
        <p:spPr>
          <a:xfrm>
            <a:off x="4741545" y="1833245"/>
            <a:ext cx="5122545" cy="4407535"/>
          </a:xfrm>
          <a:prstGeom prst="rect">
            <a:avLst/>
          </a:prstGeom>
          <a:noFill/>
          <a:ln>
            <a:noFill/>
          </a:ln>
        </p:spPr>
      </p:pic>
      <p:cxnSp>
        <p:nvCxnSpPr>
          <p:cNvPr id="8" name="直接连接符 7"/>
          <p:cNvCxnSpPr/>
          <p:nvPr>
            <p:custDataLst>
              <p:tags r:id="rId11"/>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12"/>
    </p:custData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3"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8"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z="3900" spc="100" dirty="0">
                <a:ln w="3175">
                  <a:noFill/>
                  <a:prstDash val="dash"/>
                </a:ln>
                <a:solidFill>
                  <a:schemeClr val="dk1">
                    <a:lumMod val="75000"/>
                    <a:lumOff val="25000"/>
                  </a:schemeClr>
                </a:solidFill>
                <a:uFillTx/>
                <a:sym typeface="+mn-ea"/>
              </a:rPr>
              <a:t>代码优化</a:t>
            </a:r>
            <a:endParaRPr lang="zh-CN" altLang="en-US" sz="3900" spc="230" dirty="0">
              <a:solidFill>
                <a:schemeClr val="accent1"/>
              </a:solidFill>
              <a:latin typeface="微软雅黑" panose="020B0503020204020204" charset="-122"/>
              <a:ea typeface="微软雅黑" panose="020B0503020204020204" charset="-122"/>
              <a:sym typeface="+mn-ea"/>
            </a:endParaRPr>
          </a:p>
        </p:txBody>
      </p:sp>
      <p:sp>
        <p:nvSpPr>
          <p:cNvPr id="5" name="任意多边形: 形状 27"/>
          <p:cNvSpPr/>
          <p:nvPr>
            <p:custDataLst>
              <p:tags r:id="rId4"/>
            </p:custDataLst>
          </p:nvPr>
        </p:nvSpPr>
        <p:spPr>
          <a:xfrm rot="10800000">
            <a:off x="10159645" y="1868961"/>
            <a:ext cx="951990" cy="549846"/>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1534" h="886">
                <a:moveTo>
                  <a:pt x="372" y="0"/>
                </a:moveTo>
                <a:lnTo>
                  <a:pt x="725" y="0"/>
                </a:lnTo>
                <a:lnTo>
                  <a:pt x="514" y="886"/>
                </a:lnTo>
                <a:lnTo>
                  <a:pt x="0" y="886"/>
                </a:lnTo>
                <a:lnTo>
                  <a:pt x="372" y="0"/>
                </a:lnTo>
                <a:close/>
                <a:moveTo>
                  <a:pt x="1181" y="0"/>
                </a:moveTo>
                <a:lnTo>
                  <a:pt x="1534" y="0"/>
                </a:lnTo>
                <a:lnTo>
                  <a:pt x="1323" y="886"/>
                </a:lnTo>
                <a:lnTo>
                  <a:pt x="809" y="886"/>
                </a:lnTo>
                <a:lnTo>
                  <a:pt x="1181" y="0"/>
                </a:ln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p>
            <a:pPr algn="ctr"/>
            <a:endParaRPr lang="zh-CN" altLang="en-US" sz="1350">
              <a:solidFill>
                <a:schemeClr val="lt1"/>
              </a:solidFill>
              <a:latin typeface="微软雅黑" panose="020B0503020204020204" charset="-122"/>
              <a:ea typeface="微软雅黑" panose="020B0503020204020204" charset="-122"/>
            </a:endParaRPr>
          </a:p>
        </p:txBody>
      </p:sp>
      <p:sp>
        <p:nvSpPr>
          <p:cNvPr id="10" name="Title 6"/>
          <p:cNvSpPr txBox="1"/>
          <p:nvPr>
            <p:custDataLst>
              <p:tags r:id="rId5"/>
            </p:custDataLst>
          </p:nvPr>
        </p:nvSpPr>
        <p:spPr>
          <a:xfrm>
            <a:off x="734036" y="5659421"/>
            <a:ext cx="10723928" cy="894511"/>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ctr" fontAlgn="auto">
              <a:lnSpc>
                <a:spcPct val="120000"/>
              </a:lnSpc>
              <a:spcBef>
                <a:spcPts val="0"/>
              </a:spcBef>
              <a:spcAft>
                <a:spcPts val="800"/>
              </a:spcAft>
              <a:buSzPct val="100000"/>
              <a:buNone/>
            </a:pPr>
            <a:r>
              <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最后根据优先级进行评分和剪枝操作</a:t>
            </a:r>
            <a:endParaRPr lang="zh-CN" altLang="en-US" sz="18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pic>
        <p:nvPicPr>
          <p:cNvPr id="12" name="图片 11"/>
          <p:cNvPicPr>
            <a:picLocks noChangeAspect="1"/>
          </p:cNvPicPr>
          <p:nvPr>
            <p:custDataLst>
              <p:tags r:id="rId6"/>
            </p:custDataLst>
          </p:nvPr>
        </p:nvPicPr>
        <p:blipFill rotWithShape="1">
          <a:blip r:embed="rId7"/>
          <a:srcRect/>
          <a:stretch>
            <a:fillRect/>
          </a:stretch>
        </p:blipFill>
        <p:spPr>
          <a:xfrm>
            <a:off x="3154368" y="1218899"/>
            <a:ext cx="5883261" cy="3979380"/>
          </a:xfrm>
          <a:custGeom>
            <a:avLst/>
            <a:gdLst/>
            <a:ahLst/>
            <a:cxnLst>
              <a:cxn ang="3">
                <a:pos x="hc" y="t"/>
              </a:cxn>
              <a:cxn ang="cd2">
                <a:pos x="l" y="vc"/>
              </a:cxn>
              <a:cxn ang="cd4">
                <a:pos x="hc" y="b"/>
              </a:cxn>
              <a:cxn ang="0">
                <a:pos x="r" y="vc"/>
              </a:cxn>
            </a:cxnLst>
            <a:rect l="l" t="t" r="r" b="b"/>
            <a:pathLst>
              <a:path w="8160" h="6000">
                <a:moveTo>
                  <a:pt x="0" y="0"/>
                </a:moveTo>
                <a:lnTo>
                  <a:pt x="8160" y="0"/>
                </a:lnTo>
                <a:lnTo>
                  <a:pt x="8160" y="6000"/>
                </a:lnTo>
                <a:lnTo>
                  <a:pt x="0" y="6000"/>
                </a:lnTo>
                <a:lnTo>
                  <a:pt x="0" y="0"/>
                </a:lnTo>
                <a:close/>
              </a:path>
            </a:pathLst>
          </a:custGeom>
        </p:spPr>
      </p:pic>
      <p:cxnSp>
        <p:nvCxnSpPr>
          <p:cNvPr id="3" name="直接连接符 2"/>
          <p:cNvCxnSpPr/>
          <p:nvPr>
            <p:custDataLst>
              <p:tags r:id="rId8"/>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Tree>
    <p:custDataLst>
      <p:tags r:id="rId9"/>
    </p:custData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4"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13"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8" name="文本框 6"/>
          <p:cNvSpPr txBox="1"/>
          <p:nvPr>
            <p:custDataLst>
              <p:tags r:id="rId3"/>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fontScale="90000" lnSpcReduction="10000"/>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fontAlgn="auto">
              <a:lnSpc>
                <a:spcPct val="120000"/>
              </a:lnSpc>
              <a:spcAft>
                <a:spcPts val="800"/>
              </a:spcAft>
            </a:pPr>
            <a:r>
              <a:rPr lang="zh-CN" altLang="en-US" sz="3900" spc="100" dirty="0">
                <a:ln w="3175">
                  <a:noFill/>
                  <a:prstDash val="dash"/>
                </a:ln>
                <a:solidFill>
                  <a:schemeClr val="dk1">
                    <a:lumMod val="75000"/>
                    <a:lumOff val="25000"/>
                  </a:schemeClr>
                </a:solidFill>
                <a:uFillTx/>
                <a:sym typeface="+mn-ea"/>
              </a:rPr>
              <a:t>代码优化</a:t>
            </a:r>
            <a:endParaRPr lang="zh-CN" altLang="en-US" sz="3900" spc="230" dirty="0">
              <a:solidFill>
                <a:schemeClr val="accent1"/>
              </a:solidFill>
              <a:latin typeface="微软雅黑" panose="020B0503020204020204" charset="-122"/>
              <a:ea typeface="微软雅黑" panose="020B0503020204020204" charset="-122"/>
              <a:sym typeface="+mn-ea"/>
            </a:endParaRPr>
          </a:p>
        </p:txBody>
      </p:sp>
      <p:sp>
        <p:nvSpPr>
          <p:cNvPr id="5" name="任意多边形: 形状 27"/>
          <p:cNvSpPr/>
          <p:nvPr>
            <p:custDataLst>
              <p:tags r:id="rId4"/>
            </p:custDataLst>
          </p:nvPr>
        </p:nvSpPr>
        <p:spPr>
          <a:xfrm rot="10800000">
            <a:off x="10159645" y="1868961"/>
            <a:ext cx="951990" cy="549846"/>
          </a:xfrm>
          <a:custGeom>
            <a:avLst/>
            <a:gdLst>
              <a:gd name="connsiteX0" fmla="*/ 174788 w 340237"/>
              <a:gd name="connsiteY0" fmla="*/ 0 h 415819"/>
              <a:gd name="connsiteX1" fmla="*/ 340237 w 340237"/>
              <a:gd name="connsiteY1" fmla="*/ 0 h 415819"/>
              <a:gd name="connsiteX2" fmla="*/ 241322 w 340237"/>
              <a:gd name="connsiteY2" fmla="*/ 415819 h 415819"/>
              <a:gd name="connsiteX3" fmla="*/ 0 w 340237"/>
              <a:gd name="connsiteY3" fmla="*/ 415819 h 415819"/>
            </a:gdLst>
            <a:ahLst/>
            <a:cxnLst>
              <a:cxn ang="0">
                <a:pos x="connsiteX0" y="connsiteY0"/>
              </a:cxn>
              <a:cxn ang="0">
                <a:pos x="connsiteX1" y="connsiteY1"/>
              </a:cxn>
              <a:cxn ang="0">
                <a:pos x="connsiteX2" y="connsiteY2"/>
              </a:cxn>
              <a:cxn ang="0">
                <a:pos x="connsiteX3" y="connsiteY3"/>
              </a:cxn>
            </a:cxnLst>
            <a:rect l="l" t="t" r="r" b="b"/>
            <a:pathLst>
              <a:path w="1534" h="886">
                <a:moveTo>
                  <a:pt x="372" y="0"/>
                </a:moveTo>
                <a:lnTo>
                  <a:pt x="725" y="0"/>
                </a:lnTo>
                <a:lnTo>
                  <a:pt x="514" y="886"/>
                </a:lnTo>
                <a:lnTo>
                  <a:pt x="0" y="886"/>
                </a:lnTo>
                <a:lnTo>
                  <a:pt x="372" y="0"/>
                </a:lnTo>
                <a:close/>
                <a:moveTo>
                  <a:pt x="1181" y="0"/>
                </a:moveTo>
                <a:lnTo>
                  <a:pt x="1534" y="0"/>
                </a:lnTo>
                <a:lnTo>
                  <a:pt x="1323" y="886"/>
                </a:lnTo>
                <a:lnTo>
                  <a:pt x="809" y="886"/>
                </a:lnTo>
                <a:lnTo>
                  <a:pt x="1181" y="0"/>
                </a:lnTo>
                <a:close/>
              </a:path>
            </a:pathLst>
          </a:custGeom>
        </p:spPr>
        <p:style>
          <a:lnRef idx="0">
            <a:srgbClr val="FFFFFF"/>
          </a:lnRef>
          <a:fillRef idx="1">
            <a:prstClr val="black"/>
          </a:fillRef>
          <a:effectRef idx="0">
            <a:srgbClr val="FFFFFF"/>
          </a:effectRef>
          <a:fontRef idx="minor">
            <a:schemeClr val="lt1"/>
          </a:fontRef>
        </p:style>
        <p:txBody>
          <a:bodyPr wrap="square" rtlCol="0" anchor="ctr">
            <a:noAutofit/>
          </a:bodyPr>
          <a:p>
            <a:pPr algn="ctr"/>
            <a:endParaRPr lang="zh-CN" altLang="en-US" sz="1350">
              <a:solidFill>
                <a:schemeClr val="lt1"/>
              </a:solidFill>
              <a:latin typeface="微软雅黑" panose="020B0503020204020204" charset="-122"/>
              <a:ea typeface="微软雅黑" panose="020B0503020204020204" charset="-122"/>
            </a:endParaRPr>
          </a:p>
        </p:txBody>
      </p:sp>
      <p:cxnSp>
        <p:nvCxnSpPr>
          <p:cNvPr id="3" name="直接连接符 2"/>
          <p:cNvCxnSpPr/>
          <p:nvPr>
            <p:custDataLst>
              <p:tags r:id="rId5"/>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pic>
        <p:nvPicPr>
          <p:cNvPr id="2" name="图片 1"/>
          <p:cNvPicPr>
            <a:picLocks noChangeAspect="1"/>
          </p:cNvPicPr>
          <p:nvPr>
            <p:custDataLst>
              <p:tags r:id="rId6"/>
            </p:custDataLst>
          </p:nvPr>
        </p:nvPicPr>
        <p:blipFill>
          <a:blip r:embed="rId7"/>
          <a:stretch>
            <a:fillRect/>
          </a:stretch>
        </p:blipFill>
        <p:spPr>
          <a:xfrm>
            <a:off x="4255770" y="1492885"/>
            <a:ext cx="5198745" cy="4539615"/>
          </a:xfrm>
          <a:prstGeom prst="rect">
            <a:avLst/>
          </a:prstGeom>
        </p:spPr>
      </p:pic>
      <p:sp>
        <p:nvSpPr>
          <p:cNvPr id="7" name="文本框 6"/>
          <p:cNvSpPr txBox="1"/>
          <p:nvPr/>
        </p:nvSpPr>
        <p:spPr>
          <a:xfrm>
            <a:off x="1591945" y="1831975"/>
            <a:ext cx="1958975" cy="2800350"/>
          </a:xfrm>
          <a:prstGeom prst="rect">
            <a:avLst/>
          </a:prstGeom>
          <a:noFill/>
        </p:spPr>
        <p:txBody>
          <a:bodyPr wrap="square" rtlCol="0">
            <a:noAutofit/>
          </a:bodyPr>
          <a:p>
            <a:r>
              <a:rPr lang="en-US" altLang="zh-CN"/>
              <a:t>UI</a:t>
            </a:r>
            <a:r>
              <a:rPr lang="zh-CN" altLang="en-US"/>
              <a:t>界面优化</a:t>
            </a:r>
            <a:endParaRPr lang="zh-CN" altLang="en-US"/>
          </a:p>
          <a:p>
            <a:endParaRPr lang="zh-CN" altLang="en-US"/>
          </a:p>
          <a:p>
            <a:r>
              <a:rPr lang="zh-CN" altLang="en-US"/>
              <a:t>增加了按钮和菜单的描边</a:t>
            </a:r>
            <a:endParaRPr lang="zh-CN" altLang="en-US"/>
          </a:p>
        </p:txBody>
      </p:sp>
    </p:spTree>
    <p:custDataLst>
      <p:tags r:id="rId8"/>
    </p:custData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a:xfrm>
            <a:off x="1320800" y="1296035"/>
            <a:ext cx="9846310" cy="2829560"/>
          </a:xfrm>
        </p:spPr>
        <p:txBody>
          <a:bodyPr>
            <a:normAutofit/>
          </a:bodyPr>
          <a:lstStyle/>
          <a:p>
            <a:pPr algn="ctr"/>
            <a:r>
              <a:rPr lang="en-US" altLang="zh-CN">
                <a:solidFill>
                  <a:schemeClr val="tx1"/>
                </a:solidFill>
                <a:effectLst>
                  <a:outerShdw blurRad="38100" dist="19050" dir="2700000" algn="tl" rotWithShape="0">
                    <a:schemeClr val="dk1">
                      <a:alpha val="40000"/>
                    </a:schemeClr>
                  </a:outerShdw>
                </a:effectLst>
              </a:rPr>
              <a:t>THE-END	谢谢</a:t>
            </a:r>
            <a:endParaRPr lang="en-US" altLang="zh-CN">
              <a:solidFill>
                <a:schemeClr val="tx1"/>
              </a:solidFill>
              <a:effectLst>
                <a:outerShdw blurRad="38100" dist="19050" dir="2700000" algn="tl" rotWithShape="0">
                  <a:schemeClr val="dk1">
                    <a:alpha val="40000"/>
                  </a:schemeClr>
                </a:outerShdw>
              </a:effectLst>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Straight Connector 2"/>
          <p:cNvCxnSpPr/>
          <p:nvPr/>
        </p:nvCxnSpPr>
        <p:spPr>
          <a:xfrm flipH="1">
            <a:off x="2448560" y="2613660"/>
            <a:ext cx="7046595" cy="0"/>
          </a:xfrm>
          <a:prstGeom prst="line">
            <a:avLst/>
          </a:prstGeom>
          <a:solidFill>
            <a:schemeClr val="tx1"/>
          </a:solidFill>
          <a:ln w="12700" cap="rnd" cmpd="sng" algn="ctr">
            <a:solidFill>
              <a:srgbClr val="DCDCDC"/>
            </a:solidFill>
            <a:prstDash val="solid"/>
            <a:round/>
          </a:ln>
          <a:effectLst/>
        </p:spPr>
      </p:cxnSp>
      <p:sp>
        <p:nvSpPr>
          <p:cNvPr id="4" name="椭圆 3"/>
          <p:cNvSpPr/>
          <p:nvPr/>
        </p:nvSpPr>
        <p:spPr>
          <a:xfrm>
            <a:off x="1816100" y="2257425"/>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01</a:t>
            </a:r>
            <a:endParaRPr lang="en-US" altLang="zh-CN" sz="2000">
              <a:latin typeface="汉仪中简黑简" panose="00020600040101010101" charset="-122"/>
              <a:ea typeface="汉仪中简黑简" panose="00020600040101010101" charset="-122"/>
            </a:endParaRPr>
          </a:p>
        </p:txBody>
      </p:sp>
      <p:sp>
        <p:nvSpPr>
          <p:cNvPr id="5" name="椭圆 4"/>
          <p:cNvSpPr/>
          <p:nvPr/>
        </p:nvSpPr>
        <p:spPr>
          <a:xfrm>
            <a:off x="4295775" y="2257425"/>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sym typeface="方正公文黑体" panose="02000500000000000000" charset="-122"/>
              </a:rPr>
              <a:t>02</a:t>
            </a:r>
            <a:endParaRPr lang="en-US" altLang="zh-CN" sz="2000">
              <a:latin typeface="汉仪中简黑简" panose="00020600040101010101" charset="-122"/>
              <a:ea typeface="汉仪中简黑简" panose="00020600040101010101" charset="-122"/>
              <a:sym typeface="方正公文黑体" panose="02000500000000000000" charset="-122"/>
            </a:endParaRPr>
          </a:p>
        </p:txBody>
      </p:sp>
      <p:sp>
        <p:nvSpPr>
          <p:cNvPr id="7" name="椭圆 6"/>
          <p:cNvSpPr/>
          <p:nvPr/>
        </p:nvSpPr>
        <p:spPr>
          <a:xfrm>
            <a:off x="7054215" y="2256790"/>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03</a:t>
            </a:r>
            <a:endParaRPr lang="en-US" altLang="zh-CN" sz="2000">
              <a:latin typeface="汉仪中简黑简" panose="00020600040101010101" charset="-122"/>
              <a:ea typeface="汉仪中简黑简" panose="00020600040101010101" charset="-122"/>
            </a:endParaRPr>
          </a:p>
        </p:txBody>
      </p:sp>
      <p:sp>
        <p:nvSpPr>
          <p:cNvPr id="8" name="椭圆 7"/>
          <p:cNvSpPr/>
          <p:nvPr/>
        </p:nvSpPr>
        <p:spPr>
          <a:xfrm>
            <a:off x="9495155" y="2256790"/>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04</a:t>
            </a:r>
            <a:endParaRPr lang="en-US" altLang="zh-CN" sz="2000">
              <a:latin typeface="汉仪中简黑简" panose="00020600040101010101" charset="-122"/>
              <a:ea typeface="汉仪中简黑简" panose="00020600040101010101" charset="-122"/>
            </a:endParaRPr>
          </a:p>
        </p:txBody>
      </p:sp>
      <p:sp>
        <p:nvSpPr>
          <p:cNvPr id="10" name="文本框2"/>
          <p:cNvSpPr/>
          <p:nvPr/>
        </p:nvSpPr>
        <p:spPr>
          <a:xfrm>
            <a:off x="867410" y="1179830"/>
            <a:ext cx="2428240" cy="976630"/>
          </a:xfrm>
          <a:prstGeom prst="rect">
            <a:avLst/>
          </a:prstGeom>
        </p:spPr>
        <p:txBody>
          <a:bodyPr wrap="square">
            <a:no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在帮助下搞定了raylib的配置，但是具体里面是什么，怎么用，不知道</a:t>
            </a:r>
            <a:endParaRPr kumimoji="0" lang="en-US" altLang="zh-CN" sz="1400" b="1" i="0" u="none" strike="noStrike" cap="none" spc="100" normalizeH="0" baseline="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3" name="文本框2"/>
          <p:cNvSpPr/>
          <p:nvPr/>
        </p:nvSpPr>
        <p:spPr>
          <a:xfrm>
            <a:off x="3295650" y="3010535"/>
            <a:ext cx="2873375" cy="1060450"/>
          </a:xfrm>
          <a:prstGeom prst="rect">
            <a:avLst/>
          </a:prstGeom>
        </p:spPr>
        <p:txBody>
          <a:bodyPr wrap="square">
            <a:sp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尝试在B站大学找相关教程失败，自己根据给的那个例子加自己的理解开始画第一个棋盘</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26" name="文本框2"/>
          <p:cNvSpPr/>
          <p:nvPr/>
        </p:nvSpPr>
        <p:spPr>
          <a:xfrm>
            <a:off x="8760460" y="3107690"/>
            <a:ext cx="2230120" cy="866140"/>
          </a:xfrm>
          <a:prstGeom prst="rect">
            <a:avLst/>
          </a:prstGeom>
        </p:spPr>
        <p:txBody>
          <a:bodyPr wrap="square">
            <a:spAutoFit/>
          </a:bodyPr>
          <a:p>
            <a:pPr algn="l" fontAlgn="auto">
              <a:lnSpc>
                <a:spcPct val="120000"/>
              </a:lnSpc>
              <a:spcAft>
                <a:spcPts val="800"/>
              </a:spcAft>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接下来就是胜负的判断：这个还是挺简单的，配合上交换棋手。</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30" name="文本框2"/>
          <p:cNvSpPr/>
          <p:nvPr/>
        </p:nvSpPr>
        <p:spPr>
          <a:xfrm>
            <a:off x="6054112" y="1705333"/>
            <a:ext cx="2706326" cy="414020"/>
          </a:xfrm>
          <a:prstGeom prst="rect">
            <a:avLst/>
          </a:prstGeom>
        </p:spPr>
        <p:txBody>
          <a:bodyPr wrap="square">
            <a:spAutoFit/>
          </a:bodyPr>
          <a:p>
            <a:pPr algn="ctr">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3.</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第一次尝试</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3" name="下箭头 2"/>
          <p:cNvSpPr/>
          <p:nvPr/>
        </p:nvSpPr>
        <p:spPr>
          <a:xfrm>
            <a:off x="4602480" y="4082415"/>
            <a:ext cx="259715" cy="617855"/>
          </a:xfrm>
          <a:prstGeom prst="down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2195195" y="4711700"/>
            <a:ext cx="5565140" cy="1639570"/>
          </a:xfrm>
          <a:prstGeom prst="rect">
            <a:avLst/>
          </a:prstGeom>
          <a:noFill/>
        </p:spPr>
        <p:txBody>
          <a:bodyPr wrap="square" rtlCol="0" anchor="t">
            <a:spAutoFit/>
          </a:bodyPr>
          <a:p>
            <a:pPr algn="l" fontAlgn="auto">
              <a:lnSpc>
                <a:spcPct val="120000"/>
              </a:lnSpc>
              <a:spcAft>
                <a:spcPts val="800"/>
              </a:spcAft>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(1)下载第一个完整图片想用，但总觉得不舒服，感觉什么都没学到，决定自己找背景图，自己画格子，画按钮，贴棋子图片，修改格式，大小
(2)摸索下画出了棋盘，开始调试寻找坐标，找棋子的中心，对上该有的坐标
(3)用1、0表示棋盘是否有棋子，额外增加棋子颜色黑色白色
(4)为了使棋盘划线更清晰立体，选择画两个像素
(5)再根据玩家先手情况不同绘制不同颜色棋盒。</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8816340" y="4749165"/>
            <a:ext cx="2419350" cy="1196975"/>
          </a:xfrm>
          <a:prstGeom prst="rect">
            <a:avLst/>
          </a:prstGeom>
          <a:noFill/>
        </p:spPr>
        <p:txBody>
          <a:bodyPr wrap="square" rtlCol="0" anchor="t">
            <a:spAutoFit/>
          </a:bodyPr>
          <a:p>
            <a:pPr indent="0" fontAlgn="auto">
              <a:lnSpc>
                <a:spcPct val="120000"/>
              </a:lnSpc>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这个交换棋手最开始是判断当前步数是否是奇数来判断是第一位下棋者还是第二位，后面发现了枚举的好处就改了。
</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4" name="下箭头 13"/>
          <p:cNvSpPr/>
          <p:nvPr>
            <p:custDataLst>
              <p:tags r:id="rId1"/>
            </p:custDataLst>
          </p:nvPr>
        </p:nvSpPr>
        <p:spPr>
          <a:xfrm>
            <a:off x="9745980" y="4034155"/>
            <a:ext cx="259715" cy="617855"/>
          </a:xfrm>
          <a:prstGeom prst="down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5" name="图文框 14"/>
          <p:cNvSpPr/>
          <p:nvPr>
            <p:custDataLst>
              <p:tags r:id="rId2"/>
            </p:custDataLst>
          </p:nvPr>
        </p:nvSpPr>
        <p:spPr>
          <a:xfrm>
            <a:off x="600075" y="531495"/>
            <a:ext cx="10992485" cy="6021705"/>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cxnSp>
        <p:nvCxnSpPr>
          <p:cNvPr id="16" name="直接连接符 15"/>
          <p:cNvCxnSpPr/>
          <p:nvPr>
            <p:custDataLst>
              <p:tags r:id="rId3"/>
            </p:custDataLst>
          </p:nvPr>
        </p:nvCxnSpPr>
        <p:spPr>
          <a:xfrm>
            <a:off x="457204" y="36258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7" name="任意多边形: 形状 20"/>
          <p:cNvSpPr>
            <a:spLocks noChangeAspect="1"/>
          </p:cNvSpPr>
          <p:nvPr>
            <p:custDataLst>
              <p:tags r:id="rId4"/>
            </p:custDataLst>
          </p:nvPr>
        </p:nvSpPr>
        <p:spPr>
          <a:xfrm rot="10800000" flipH="1" flipV="1">
            <a:off x="1085894"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0">
            <a:srgbClr val="FFFFFF"/>
          </a:lnRef>
          <a:fillRef idx="2">
            <a:prstClr val="black"/>
          </a:fillRef>
          <a:effectRef idx="0">
            <a:srgbClr val="FFFFFF"/>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8" name="任意多边形: 形状 19"/>
          <p:cNvSpPr>
            <a:spLocks noChangeAspect="1"/>
          </p:cNvSpPr>
          <p:nvPr>
            <p:custDataLst>
              <p:tags r:id="rId5"/>
            </p:custDataLst>
          </p:nvPr>
        </p:nvSpPr>
        <p:spPr>
          <a:xfrm rot="10800000" flipH="1" flipV="1">
            <a:off x="910117"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2">
            <a:schemeClr val="lt1"/>
          </a:lnRef>
          <a:fillRef idx="1">
            <a:prstClr val="black"/>
          </a:fillRef>
          <a:effectRef idx="1">
            <a:prstClr val="black"/>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9" name="文本框 18"/>
          <p:cNvSpPr txBox="1"/>
          <p:nvPr>
            <p:custDataLst>
              <p:tags r:id="rId6"/>
            </p:custDataLst>
          </p:nvPr>
        </p:nvSpPr>
        <p:spPr>
          <a:xfrm>
            <a:off x="2195195" y="618490"/>
            <a:ext cx="4754880"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a:effectLst>
                  <a:outerShdw blurRad="38100" dist="19050" dir="2700000" algn="tl" rotWithShape="0">
                    <a:schemeClr val="dk1">
                      <a:alpha val="40000"/>
                    </a:schemeClr>
                  </a:outerShdw>
                </a:effectLst>
                <a:sym typeface="+mn-ea"/>
              </a:rPr>
              <a:t>第一版尝试，及遇到的问题和解决</a:t>
            </a:r>
            <a:endPar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2" name="Straight Connector 2"/>
          <p:cNvCxnSpPr/>
          <p:nvPr/>
        </p:nvCxnSpPr>
        <p:spPr>
          <a:xfrm flipH="1" flipV="1">
            <a:off x="1730375" y="2491740"/>
            <a:ext cx="31115" cy="2195195"/>
          </a:xfrm>
          <a:prstGeom prst="line">
            <a:avLst/>
          </a:prstGeom>
          <a:solidFill>
            <a:schemeClr val="tx1"/>
          </a:solidFill>
          <a:ln w="12700" cap="rnd" cmpd="sng" algn="ctr">
            <a:solidFill>
              <a:srgbClr val="DCDCDC"/>
            </a:solidFill>
            <a:prstDash val="solid"/>
            <a:round/>
          </a:ln>
          <a:effectLst/>
        </p:spPr>
      </p:cxnSp>
      <p:sp>
        <p:nvSpPr>
          <p:cNvPr id="5" name="椭圆 4"/>
          <p:cNvSpPr/>
          <p:nvPr/>
        </p:nvSpPr>
        <p:spPr>
          <a:xfrm>
            <a:off x="1389380" y="2192020"/>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sym typeface="方正公文黑体" panose="02000500000000000000" charset="-122"/>
              </a:rPr>
              <a:t>05</a:t>
            </a:r>
            <a:endParaRPr lang="en-US" altLang="zh-CN" sz="2000">
              <a:latin typeface="汉仪中简黑简" panose="00020600040101010101" charset="-122"/>
              <a:ea typeface="汉仪中简黑简" panose="00020600040101010101" charset="-122"/>
              <a:sym typeface="方正公文黑体" panose="02000500000000000000" charset="-122"/>
            </a:endParaRPr>
          </a:p>
        </p:txBody>
      </p:sp>
      <p:sp>
        <p:nvSpPr>
          <p:cNvPr id="7" name="椭圆 6"/>
          <p:cNvSpPr/>
          <p:nvPr/>
        </p:nvSpPr>
        <p:spPr>
          <a:xfrm>
            <a:off x="1389380" y="4342765"/>
            <a:ext cx="705485" cy="705485"/>
          </a:xfrm>
          <a:prstGeom prst="ellipse">
            <a:avLst/>
          </a:prstGeom>
          <a:solidFill>
            <a:schemeClr val="tx1"/>
          </a:solidFill>
          <a:ln>
            <a:noFill/>
          </a:ln>
        </p:spPr>
        <p:style>
          <a:lnRef idx="2">
            <a:srgbClr val="5B9BD5">
              <a:shade val="50000"/>
            </a:srgbClr>
          </a:lnRef>
          <a:fillRef idx="1">
            <a:srgbClr val="5B9BD5"/>
          </a:fillRef>
          <a:effectRef idx="0">
            <a:srgbClr val="5B9BD5"/>
          </a:effectRef>
          <a:fontRef idx="minor">
            <a:sysClr val="window" lastClr="FFFFFF"/>
          </a:fontRef>
        </p:style>
        <p:txBody>
          <a:bodyPr rtlCol="0" anchor="ctr"/>
          <a:p>
            <a:pPr algn="ctr"/>
            <a:r>
              <a:rPr lang="en-US" altLang="zh-CN" sz="2000">
                <a:latin typeface="汉仪中简黑简" panose="00020600040101010101" charset="-122"/>
                <a:ea typeface="汉仪中简黑简" panose="00020600040101010101" charset="-122"/>
              </a:rPr>
              <a:t>06</a:t>
            </a:r>
            <a:endParaRPr lang="en-US" altLang="zh-CN" sz="2000">
              <a:latin typeface="汉仪中简黑简" panose="00020600040101010101" charset="-122"/>
              <a:ea typeface="汉仪中简黑简" panose="00020600040101010101" charset="-122"/>
            </a:endParaRPr>
          </a:p>
        </p:txBody>
      </p:sp>
      <p:sp>
        <p:nvSpPr>
          <p:cNvPr id="26" name="文本框2"/>
          <p:cNvSpPr/>
          <p:nvPr/>
        </p:nvSpPr>
        <p:spPr>
          <a:xfrm>
            <a:off x="2499360" y="4262120"/>
            <a:ext cx="2230120" cy="607695"/>
          </a:xfrm>
          <a:prstGeom prst="rect">
            <a:avLst/>
          </a:prstGeom>
        </p:spPr>
        <p:txBody>
          <a:bodyPr wrap="square">
            <a:spAutoFit/>
          </a:bodyPr>
          <a:p>
            <a:pPr algn="l" fontAlgn="auto">
              <a:lnSpc>
                <a:spcPct val="120000"/>
              </a:lnSpc>
              <a:spcAft>
                <a:spcPts val="800"/>
              </a:spcAft>
            </a:pPr>
            <a:r>
              <a:rPr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6</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当实现了这些去尝试双人对战时发现了问题</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30" name="文本框2"/>
          <p:cNvSpPr/>
          <p:nvPr/>
        </p:nvSpPr>
        <p:spPr>
          <a:xfrm>
            <a:off x="2499382" y="2159993"/>
            <a:ext cx="2706326" cy="414020"/>
          </a:xfrm>
          <a:prstGeom prst="rect">
            <a:avLst/>
          </a:prstGeom>
        </p:spPr>
        <p:txBody>
          <a:bodyPr wrap="square">
            <a:spAutoFit/>
          </a:bodyPr>
          <a:p>
            <a:pPr algn="l">
              <a:lnSpc>
                <a:spcPct val="150000"/>
              </a:lnSpc>
              <a:spcBef>
                <a:spcPts val="2950"/>
              </a:spcBef>
              <a:defRPr/>
            </a:pPr>
            <a:r>
              <a:rPr lang="en-US" altLang="zh-CN"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5.</a:t>
            </a:r>
            <a:r>
              <a:rPr lang="zh-CN" altLang="en-US" sz="1400" b="1"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功能键实现</a:t>
            </a:r>
            <a:endParaRPr kumimoji="0" lang="zh-CN" altLang="en-US" sz="1400" b="1" i="0" u="none" strike="noStrike" cap="none" spc="0" normalizeH="0" baseline="0" dirty="0">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
        <p:nvSpPr>
          <p:cNvPr id="12" name="文本框 11"/>
          <p:cNvSpPr txBox="1"/>
          <p:nvPr/>
        </p:nvSpPr>
        <p:spPr>
          <a:xfrm>
            <a:off x="5943600" y="1921510"/>
            <a:ext cx="5565140" cy="975995"/>
          </a:xfrm>
          <a:prstGeom prst="rect">
            <a:avLst/>
          </a:prstGeom>
          <a:noFill/>
        </p:spPr>
        <p:txBody>
          <a:bodyPr wrap="square" rtlCol="0" anchor="t">
            <a:spAutoFit/>
          </a:bodyPr>
          <a:p>
            <a:pPr indent="0" algn="l" fontAlgn="auto">
              <a:lnSpc>
                <a:spcPct val="120000"/>
              </a:lnSpc>
              <a:spcAft>
                <a:spcPts val="800"/>
              </a:spcAft>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a:t>
            </a:r>
            <a:r>
              <a:rPr lang="en-US" altLang="zh-CN"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1</a:t>
            </a: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）返回主菜单，直接goto回到最初菜单函数。
（</a:t>
            </a:r>
            <a:r>
              <a:rPr lang="en-US" altLang="zh-CN"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2</a:t>
            </a: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）悔棋：（涉及到栈，第一时间待实现）
（</a:t>
            </a:r>
            <a:r>
              <a:rPr lang="en-US" altLang="zh-CN"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3</a:t>
            </a: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）认输：弹出结束菜单-操作只有退出
（</a:t>
            </a:r>
            <a:r>
              <a:rPr lang="en-US" altLang="zh-CN"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4</a:t>
            </a: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）重新开始：棋盘置空，棋手为1</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3" name="文本框 12"/>
          <p:cNvSpPr txBox="1"/>
          <p:nvPr/>
        </p:nvSpPr>
        <p:spPr>
          <a:xfrm>
            <a:off x="5943600" y="4097020"/>
            <a:ext cx="4495800" cy="1196975"/>
          </a:xfrm>
          <a:prstGeom prst="rect">
            <a:avLst/>
          </a:prstGeom>
          <a:noFill/>
        </p:spPr>
        <p:txBody>
          <a:bodyPr wrap="square" rtlCol="0" anchor="t">
            <a:spAutoFit/>
          </a:bodyPr>
          <a:p>
            <a:pPr indent="0" fontAlgn="auto">
              <a:lnSpc>
                <a:spcPct val="120000"/>
              </a:lnSpc>
            </a:pP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越下越卡，把16G的电脑内存跑没了。当时很奇怪，尝试自己解决，问百度，B站，谷歌，人工智能都失败了，我去问了咱们班某位同学，他告诉我先试着把代码改改，数字用太多了会晕，建议尝试枚举，从此开始了第一轮改写</a:t>
            </a:r>
            <a:r>
              <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
</a:t>
            </a:r>
            <a:endParaRPr lang="zh-CN" altLang="en-US" sz="12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endParaRPr>
          </a:p>
        </p:txBody>
      </p:sp>
      <p:sp>
        <p:nvSpPr>
          <p:cNvPr id="11" name="右箭头 10"/>
          <p:cNvSpPr/>
          <p:nvPr/>
        </p:nvSpPr>
        <p:spPr>
          <a:xfrm>
            <a:off x="4564380" y="2275840"/>
            <a:ext cx="902970" cy="314960"/>
          </a:xfrm>
          <a:prstGeom prst="right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5" name="右箭头 14"/>
          <p:cNvSpPr/>
          <p:nvPr>
            <p:custDataLst>
              <p:tags r:id="rId1"/>
            </p:custDataLst>
          </p:nvPr>
        </p:nvSpPr>
        <p:spPr>
          <a:xfrm>
            <a:off x="4898390" y="4449445"/>
            <a:ext cx="902970" cy="314960"/>
          </a:xfrm>
          <a:prstGeom prst="rightArrow">
            <a:avLst/>
          </a:prstGeom>
        </p:spPr>
        <p:style>
          <a:lnRef idx="0">
            <a:srgbClr val="FFFFFF"/>
          </a:lnRef>
          <a:fillRef idx="2">
            <a:prstClr val="black"/>
          </a:fillRef>
          <a:effectRef idx="0">
            <a:srgbClr val="FFFFFF"/>
          </a:effectRef>
          <a:fontRef idx="minor">
            <a:schemeClr val="lt1"/>
          </a:fontRef>
        </p:style>
        <p:txBody>
          <a:bodyPr rtlCol="0" anchor="ctr"/>
          <a:p>
            <a:pPr algn="ctr"/>
            <a:endParaRPr lang="zh-CN" altLang="en-US"/>
          </a:p>
        </p:txBody>
      </p:sp>
      <p:sp>
        <p:nvSpPr>
          <p:cNvPr id="16" name="图文框 15"/>
          <p:cNvSpPr/>
          <p:nvPr>
            <p:custDataLst>
              <p:tags r:id="rId2"/>
            </p:custDataLst>
          </p:nvPr>
        </p:nvSpPr>
        <p:spPr>
          <a:xfrm>
            <a:off x="600075" y="531495"/>
            <a:ext cx="10992485" cy="6021705"/>
          </a:xfrm>
          <a:prstGeom prst="frame">
            <a:avLst>
              <a:gd name="adj1" fmla="val 1004"/>
            </a:avLst>
          </a:prstGeom>
        </p:spPr>
        <p:style>
          <a:lnRef idx="0">
            <a:srgbClr val="FFFFFF"/>
          </a:lnRef>
          <a:fillRef idx="1">
            <a:prstClr val="black"/>
          </a:fillRef>
          <a:effectRef idx="0">
            <a:srgbClr val="FFFFFF"/>
          </a:effectRef>
          <a:fontRef idx="minor">
            <a:schemeClr val="lt1"/>
          </a:fontRef>
        </p:style>
        <p:txBody>
          <a:bodyPr rtlCol="0" anchor="ctr"/>
          <a:p>
            <a:pPr algn="ctr"/>
            <a:endParaRPr kumimoji="1" lang="zh-CN" altLang="en-US" sz="1600" b="1">
              <a:solidFill>
                <a:schemeClr val="lt1"/>
              </a:solidFill>
              <a:latin typeface="微软雅黑" panose="020B0503020204020204" charset="-122"/>
              <a:ea typeface="微软雅黑" panose="020B0503020204020204" charset="-122"/>
            </a:endParaRPr>
          </a:p>
        </p:txBody>
      </p:sp>
      <p:cxnSp>
        <p:nvCxnSpPr>
          <p:cNvPr id="17" name="直接连接符 16"/>
          <p:cNvCxnSpPr/>
          <p:nvPr>
            <p:custDataLst>
              <p:tags r:id="rId3"/>
            </p:custDataLst>
          </p:nvPr>
        </p:nvCxnSpPr>
        <p:spPr>
          <a:xfrm>
            <a:off x="457204" y="36258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18" name="任意多边形: 形状 20"/>
          <p:cNvSpPr>
            <a:spLocks noChangeAspect="1"/>
          </p:cNvSpPr>
          <p:nvPr>
            <p:custDataLst>
              <p:tags r:id="rId4"/>
            </p:custDataLst>
          </p:nvPr>
        </p:nvSpPr>
        <p:spPr>
          <a:xfrm rot="10800000" flipH="1" flipV="1">
            <a:off x="1085894"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1385" y="0"/>
                </a:moveTo>
                <a:lnTo>
                  <a:pt x="1410" y="36"/>
                </a:lnTo>
                <a:cubicBezTo>
                  <a:pt x="1439" y="68"/>
                  <a:pt x="1474" y="98"/>
                  <a:pt x="1515" y="125"/>
                </a:cubicBezTo>
                <a:lnTo>
                  <a:pt x="1542" y="139"/>
                </a:lnTo>
                <a:cubicBezTo>
                  <a:pt x="1540" y="139"/>
                  <a:pt x="1291" y="309"/>
                  <a:pt x="1257" y="635"/>
                </a:cubicBezTo>
                <a:lnTo>
                  <a:pt x="1587" y="635"/>
                </a:lnTo>
                <a:lnTo>
                  <a:pt x="1587" y="1252"/>
                </a:lnTo>
                <a:lnTo>
                  <a:pt x="905" y="1252"/>
                </a:lnTo>
                <a:lnTo>
                  <a:pt x="905" y="700"/>
                </a:lnTo>
                <a:cubicBezTo>
                  <a:pt x="929" y="237"/>
                  <a:pt x="1385" y="5"/>
                  <a:pt x="1385" y="0"/>
                </a:cubicBezTo>
                <a:close/>
                <a:moveTo>
                  <a:pt x="480" y="0"/>
                </a:moveTo>
                <a:lnTo>
                  <a:pt x="505" y="36"/>
                </a:lnTo>
                <a:cubicBezTo>
                  <a:pt x="534" y="68"/>
                  <a:pt x="569" y="98"/>
                  <a:pt x="610" y="125"/>
                </a:cubicBezTo>
                <a:lnTo>
                  <a:pt x="637" y="139"/>
                </a:lnTo>
                <a:cubicBezTo>
                  <a:pt x="635" y="139"/>
                  <a:pt x="386" y="309"/>
                  <a:pt x="352" y="635"/>
                </a:cubicBezTo>
                <a:lnTo>
                  <a:pt x="682" y="635"/>
                </a:lnTo>
                <a:lnTo>
                  <a:pt x="682" y="1252"/>
                </a:lnTo>
                <a:lnTo>
                  <a:pt x="0" y="1252"/>
                </a:lnTo>
                <a:lnTo>
                  <a:pt x="0" y="700"/>
                </a:lnTo>
                <a:cubicBezTo>
                  <a:pt x="24" y="237"/>
                  <a:pt x="480" y="5"/>
                  <a:pt x="480" y="0"/>
                </a:cubicBezTo>
                <a:close/>
              </a:path>
            </a:pathLst>
          </a:custGeom>
        </p:spPr>
        <p:style>
          <a:lnRef idx="0">
            <a:srgbClr val="FFFFFF"/>
          </a:lnRef>
          <a:fillRef idx="2">
            <a:prstClr val="black"/>
          </a:fillRef>
          <a:effectRef idx="0">
            <a:srgbClr val="FFFFFF"/>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19" name="任意多边形: 形状 19"/>
          <p:cNvSpPr>
            <a:spLocks noChangeAspect="1"/>
          </p:cNvSpPr>
          <p:nvPr>
            <p:custDataLst>
              <p:tags r:id="rId5"/>
            </p:custDataLst>
          </p:nvPr>
        </p:nvSpPr>
        <p:spPr>
          <a:xfrm rot="10800000" flipH="1" flipV="1">
            <a:off x="910117" y="306705"/>
            <a:ext cx="982244" cy="774902"/>
          </a:xfrm>
          <a:custGeom>
            <a:avLst/>
            <a:gdLst>
              <a:gd name="connsiteX0" fmla="*/ 207995 w 295275"/>
              <a:gd name="connsiteY0" fmla="*/ 0 h 599179"/>
              <a:gd name="connsiteX1" fmla="*/ 218480 w 295275"/>
              <a:gd name="connsiteY1" fmla="*/ 17025 h 599179"/>
              <a:gd name="connsiteX2" fmla="*/ 263922 w 295275"/>
              <a:gd name="connsiteY2" fmla="*/ 59952 h 599179"/>
              <a:gd name="connsiteX3" fmla="*/ 275967 w 295275"/>
              <a:gd name="connsiteY3" fmla="*/ 66705 h 599179"/>
              <a:gd name="connsiteX4" fmla="*/ 258864 w 295275"/>
              <a:gd name="connsiteY4" fmla="*/ 77309 h 599179"/>
              <a:gd name="connsiteX5" fmla="*/ 164932 w 295275"/>
              <a:gd name="connsiteY5" fmla="*/ 229252 h 599179"/>
              <a:gd name="connsiteX6" fmla="*/ 145322 w 295275"/>
              <a:gd name="connsiteY6" fmla="*/ 303904 h 599179"/>
              <a:gd name="connsiteX7" fmla="*/ 295275 w 295275"/>
              <a:gd name="connsiteY7" fmla="*/ 303904 h 599179"/>
              <a:gd name="connsiteX8" fmla="*/ 295275 w 295275"/>
              <a:gd name="connsiteY8" fmla="*/ 599179 h 599179"/>
              <a:gd name="connsiteX9" fmla="*/ 0 w 295275"/>
              <a:gd name="connsiteY9" fmla="*/ 599179 h 599179"/>
              <a:gd name="connsiteX10" fmla="*/ 0 w 295275"/>
              <a:gd name="connsiteY10" fmla="*/ 303904 h 599179"/>
              <a:gd name="connsiteX11" fmla="*/ 5952 w 295275"/>
              <a:gd name="connsiteY11" fmla="*/ 269304 h 599179"/>
              <a:gd name="connsiteX12" fmla="*/ 204540 w 295275"/>
              <a:gd name="connsiteY12" fmla="*/ 547 h 599179"/>
              <a:gd name="connsiteX0-1" fmla="*/ 207995 w 295275"/>
              <a:gd name="connsiteY0-2" fmla="*/ 0 h 599179"/>
              <a:gd name="connsiteX1-3" fmla="*/ 218480 w 295275"/>
              <a:gd name="connsiteY1-4" fmla="*/ 17025 h 599179"/>
              <a:gd name="connsiteX2-5" fmla="*/ 263922 w 295275"/>
              <a:gd name="connsiteY2-6" fmla="*/ 59952 h 599179"/>
              <a:gd name="connsiteX3-7" fmla="*/ 275967 w 295275"/>
              <a:gd name="connsiteY3-8" fmla="*/ 66705 h 599179"/>
              <a:gd name="connsiteX4-9" fmla="*/ 258864 w 295275"/>
              <a:gd name="connsiteY4-10" fmla="*/ 77309 h 599179"/>
              <a:gd name="connsiteX5-11" fmla="*/ 164932 w 295275"/>
              <a:gd name="connsiteY5-12" fmla="*/ 229252 h 599179"/>
              <a:gd name="connsiteX6-13" fmla="*/ 152376 w 295275"/>
              <a:gd name="connsiteY6-14" fmla="*/ 303904 h 599179"/>
              <a:gd name="connsiteX7-15" fmla="*/ 295275 w 295275"/>
              <a:gd name="connsiteY7-16" fmla="*/ 303904 h 599179"/>
              <a:gd name="connsiteX8-17" fmla="*/ 295275 w 295275"/>
              <a:gd name="connsiteY8-18" fmla="*/ 599179 h 599179"/>
              <a:gd name="connsiteX9-19" fmla="*/ 0 w 295275"/>
              <a:gd name="connsiteY9-20" fmla="*/ 599179 h 599179"/>
              <a:gd name="connsiteX10-21" fmla="*/ 0 w 295275"/>
              <a:gd name="connsiteY10-22" fmla="*/ 303904 h 599179"/>
              <a:gd name="connsiteX11-23" fmla="*/ 5952 w 295275"/>
              <a:gd name="connsiteY11-24" fmla="*/ 269304 h 599179"/>
              <a:gd name="connsiteX12-25" fmla="*/ 204540 w 295275"/>
              <a:gd name="connsiteY12-26" fmla="*/ 547 h 599179"/>
              <a:gd name="connsiteX13" fmla="*/ 207995 w 295275"/>
              <a:gd name="connsiteY13" fmla="*/ 0 h 599179"/>
              <a:gd name="connsiteX0-27" fmla="*/ 207995 w 295275"/>
              <a:gd name="connsiteY0-28" fmla="*/ 0 h 599179"/>
              <a:gd name="connsiteX1-29" fmla="*/ 218480 w 295275"/>
              <a:gd name="connsiteY1-30" fmla="*/ 17025 h 599179"/>
              <a:gd name="connsiteX2-31" fmla="*/ 263922 w 295275"/>
              <a:gd name="connsiteY2-32" fmla="*/ 59952 h 599179"/>
              <a:gd name="connsiteX3-33" fmla="*/ 275967 w 295275"/>
              <a:gd name="connsiteY3-34" fmla="*/ 66705 h 599179"/>
              <a:gd name="connsiteX4-35" fmla="*/ 258864 w 295275"/>
              <a:gd name="connsiteY4-36" fmla="*/ 77309 h 599179"/>
              <a:gd name="connsiteX5-37" fmla="*/ 164932 w 295275"/>
              <a:gd name="connsiteY5-38" fmla="*/ 229252 h 599179"/>
              <a:gd name="connsiteX6-39" fmla="*/ 152376 w 295275"/>
              <a:gd name="connsiteY6-40" fmla="*/ 303904 h 599179"/>
              <a:gd name="connsiteX7-41" fmla="*/ 295275 w 295275"/>
              <a:gd name="connsiteY7-42" fmla="*/ 303904 h 599179"/>
              <a:gd name="connsiteX8-43" fmla="*/ 295275 w 295275"/>
              <a:gd name="connsiteY8-44" fmla="*/ 599179 h 599179"/>
              <a:gd name="connsiteX9-45" fmla="*/ 0 w 295275"/>
              <a:gd name="connsiteY9-46" fmla="*/ 599179 h 599179"/>
              <a:gd name="connsiteX10-47" fmla="*/ 0 w 295275"/>
              <a:gd name="connsiteY10-48" fmla="*/ 303904 h 599179"/>
              <a:gd name="connsiteX11-49" fmla="*/ 5952 w 295275"/>
              <a:gd name="connsiteY11-50" fmla="*/ 269304 h 599179"/>
              <a:gd name="connsiteX12-51" fmla="*/ 204540 w 295275"/>
              <a:gd name="connsiteY12-52" fmla="*/ 547 h 599179"/>
              <a:gd name="connsiteX13-53" fmla="*/ 207995 w 295275"/>
              <a:gd name="connsiteY13-54" fmla="*/ 0 h 599179"/>
              <a:gd name="connsiteX0-55" fmla="*/ 207995 w 295275"/>
              <a:gd name="connsiteY0-56" fmla="*/ 0 h 599179"/>
              <a:gd name="connsiteX1-57" fmla="*/ 218480 w 295275"/>
              <a:gd name="connsiteY1-58" fmla="*/ 17025 h 599179"/>
              <a:gd name="connsiteX2-59" fmla="*/ 263922 w 295275"/>
              <a:gd name="connsiteY2-60" fmla="*/ 59952 h 599179"/>
              <a:gd name="connsiteX3-61" fmla="*/ 275967 w 295275"/>
              <a:gd name="connsiteY3-62" fmla="*/ 66705 h 599179"/>
              <a:gd name="connsiteX4-63" fmla="*/ 258864 w 295275"/>
              <a:gd name="connsiteY4-64" fmla="*/ 77309 h 599179"/>
              <a:gd name="connsiteX5-65" fmla="*/ 164932 w 295275"/>
              <a:gd name="connsiteY5-66" fmla="*/ 229252 h 599179"/>
              <a:gd name="connsiteX6-67" fmla="*/ 152376 w 295275"/>
              <a:gd name="connsiteY6-68" fmla="*/ 303904 h 599179"/>
              <a:gd name="connsiteX7-69" fmla="*/ 295275 w 295275"/>
              <a:gd name="connsiteY7-70" fmla="*/ 303904 h 599179"/>
              <a:gd name="connsiteX8-71" fmla="*/ 295275 w 295275"/>
              <a:gd name="connsiteY8-72" fmla="*/ 599179 h 599179"/>
              <a:gd name="connsiteX9-73" fmla="*/ 0 w 295275"/>
              <a:gd name="connsiteY9-74" fmla="*/ 599179 h 599179"/>
              <a:gd name="connsiteX10-75" fmla="*/ 0 w 295275"/>
              <a:gd name="connsiteY10-76" fmla="*/ 303904 h 599179"/>
              <a:gd name="connsiteX11-77" fmla="*/ 5952 w 295275"/>
              <a:gd name="connsiteY11-78" fmla="*/ 269304 h 599179"/>
              <a:gd name="connsiteX12-79" fmla="*/ 204540 w 295275"/>
              <a:gd name="connsiteY12-80" fmla="*/ 547 h 599179"/>
              <a:gd name="connsiteX13-81" fmla="*/ 207995 w 295275"/>
              <a:gd name="connsiteY13-82" fmla="*/ 0 h 599179"/>
              <a:gd name="connsiteX0-83" fmla="*/ 207995 w 295275"/>
              <a:gd name="connsiteY0-84" fmla="*/ 0 h 599179"/>
              <a:gd name="connsiteX1-85" fmla="*/ 218480 w 295275"/>
              <a:gd name="connsiteY1-86" fmla="*/ 17025 h 599179"/>
              <a:gd name="connsiteX2-87" fmla="*/ 263922 w 295275"/>
              <a:gd name="connsiteY2-88" fmla="*/ 59952 h 599179"/>
              <a:gd name="connsiteX3-89" fmla="*/ 275967 w 295275"/>
              <a:gd name="connsiteY3-90" fmla="*/ 66705 h 599179"/>
              <a:gd name="connsiteX4-91" fmla="*/ 258864 w 295275"/>
              <a:gd name="connsiteY4-92" fmla="*/ 77309 h 599179"/>
              <a:gd name="connsiteX5-93" fmla="*/ 152376 w 295275"/>
              <a:gd name="connsiteY5-94" fmla="*/ 303904 h 599179"/>
              <a:gd name="connsiteX6-95" fmla="*/ 295275 w 295275"/>
              <a:gd name="connsiteY6-96" fmla="*/ 303904 h 599179"/>
              <a:gd name="connsiteX7-97" fmla="*/ 295275 w 295275"/>
              <a:gd name="connsiteY7-98" fmla="*/ 599179 h 599179"/>
              <a:gd name="connsiteX8-99" fmla="*/ 0 w 295275"/>
              <a:gd name="connsiteY8-100" fmla="*/ 599179 h 599179"/>
              <a:gd name="connsiteX9-101" fmla="*/ 0 w 295275"/>
              <a:gd name="connsiteY9-102" fmla="*/ 303904 h 599179"/>
              <a:gd name="connsiteX10-103" fmla="*/ 5952 w 295275"/>
              <a:gd name="connsiteY10-104" fmla="*/ 269304 h 599179"/>
              <a:gd name="connsiteX11-105" fmla="*/ 204540 w 295275"/>
              <a:gd name="connsiteY11-106" fmla="*/ 547 h 599179"/>
              <a:gd name="connsiteX12-107" fmla="*/ 207995 w 295275"/>
              <a:gd name="connsiteY12-108" fmla="*/ 0 h 599179"/>
              <a:gd name="connsiteX0-109" fmla="*/ 207995 w 295275"/>
              <a:gd name="connsiteY0-110" fmla="*/ 0 h 599179"/>
              <a:gd name="connsiteX1-111" fmla="*/ 218480 w 295275"/>
              <a:gd name="connsiteY1-112" fmla="*/ 17025 h 599179"/>
              <a:gd name="connsiteX2-113" fmla="*/ 263922 w 295275"/>
              <a:gd name="connsiteY2-114" fmla="*/ 59952 h 599179"/>
              <a:gd name="connsiteX3-115" fmla="*/ 275967 w 295275"/>
              <a:gd name="connsiteY3-116" fmla="*/ 66705 h 599179"/>
              <a:gd name="connsiteX4-117" fmla="*/ 258864 w 295275"/>
              <a:gd name="connsiteY4-118" fmla="*/ 77309 h 599179"/>
              <a:gd name="connsiteX5-119" fmla="*/ 152376 w 295275"/>
              <a:gd name="connsiteY5-120" fmla="*/ 303904 h 599179"/>
              <a:gd name="connsiteX6-121" fmla="*/ 295275 w 295275"/>
              <a:gd name="connsiteY6-122" fmla="*/ 303904 h 599179"/>
              <a:gd name="connsiteX7-123" fmla="*/ 295275 w 295275"/>
              <a:gd name="connsiteY7-124" fmla="*/ 599179 h 599179"/>
              <a:gd name="connsiteX8-125" fmla="*/ 0 w 295275"/>
              <a:gd name="connsiteY8-126" fmla="*/ 599179 h 599179"/>
              <a:gd name="connsiteX9-127" fmla="*/ 0 w 295275"/>
              <a:gd name="connsiteY9-128" fmla="*/ 303904 h 599179"/>
              <a:gd name="connsiteX10-129" fmla="*/ 5952 w 295275"/>
              <a:gd name="connsiteY10-130" fmla="*/ 269304 h 599179"/>
              <a:gd name="connsiteX11-131" fmla="*/ 204540 w 295275"/>
              <a:gd name="connsiteY11-132" fmla="*/ 547 h 599179"/>
              <a:gd name="connsiteX12-133" fmla="*/ 207995 w 295275"/>
              <a:gd name="connsiteY12-134" fmla="*/ 0 h 599179"/>
              <a:gd name="connsiteX0-135" fmla="*/ 207995 w 295275"/>
              <a:gd name="connsiteY0-136" fmla="*/ 0 h 599179"/>
              <a:gd name="connsiteX1-137" fmla="*/ 218480 w 295275"/>
              <a:gd name="connsiteY1-138" fmla="*/ 17025 h 599179"/>
              <a:gd name="connsiteX2-139" fmla="*/ 263922 w 295275"/>
              <a:gd name="connsiteY2-140" fmla="*/ 59952 h 599179"/>
              <a:gd name="connsiteX3-141" fmla="*/ 275967 w 295275"/>
              <a:gd name="connsiteY3-142" fmla="*/ 66705 h 599179"/>
              <a:gd name="connsiteX4-143" fmla="*/ 152376 w 295275"/>
              <a:gd name="connsiteY4-144" fmla="*/ 303904 h 599179"/>
              <a:gd name="connsiteX5-145" fmla="*/ 295275 w 295275"/>
              <a:gd name="connsiteY5-146" fmla="*/ 303904 h 599179"/>
              <a:gd name="connsiteX6-147" fmla="*/ 295275 w 295275"/>
              <a:gd name="connsiteY6-148" fmla="*/ 599179 h 599179"/>
              <a:gd name="connsiteX7-149" fmla="*/ 0 w 295275"/>
              <a:gd name="connsiteY7-150" fmla="*/ 599179 h 599179"/>
              <a:gd name="connsiteX8-151" fmla="*/ 0 w 295275"/>
              <a:gd name="connsiteY8-152" fmla="*/ 303904 h 599179"/>
              <a:gd name="connsiteX9-153" fmla="*/ 5952 w 295275"/>
              <a:gd name="connsiteY9-154" fmla="*/ 269304 h 599179"/>
              <a:gd name="connsiteX10-155" fmla="*/ 204540 w 295275"/>
              <a:gd name="connsiteY10-156" fmla="*/ 547 h 599179"/>
              <a:gd name="connsiteX11-157" fmla="*/ 207995 w 295275"/>
              <a:gd name="connsiteY11-158" fmla="*/ 0 h 599179"/>
              <a:gd name="connsiteX0-159" fmla="*/ 207995 w 295275"/>
              <a:gd name="connsiteY0-160" fmla="*/ 0 h 599179"/>
              <a:gd name="connsiteX1-161" fmla="*/ 218480 w 295275"/>
              <a:gd name="connsiteY1-162" fmla="*/ 17025 h 599179"/>
              <a:gd name="connsiteX2-163" fmla="*/ 263922 w 295275"/>
              <a:gd name="connsiteY2-164" fmla="*/ 59952 h 599179"/>
              <a:gd name="connsiteX3-165" fmla="*/ 275967 w 295275"/>
              <a:gd name="connsiteY3-166" fmla="*/ 66705 h 599179"/>
              <a:gd name="connsiteX4-167" fmla="*/ 152376 w 295275"/>
              <a:gd name="connsiteY4-168" fmla="*/ 303904 h 599179"/>
              <a:gd name="connsiteX5-169" fmla="*/ 295275 w 295275"/>
              <a:gd name="connsiteY5-170" fmla="*/ 303904 h 599179"/>
              <a:gd name="connsiteX6-171" fmla="*/ 295275 w 295275"/>
              <a:gd name="connsiteY6-172" fmla="*/ 599179 h 599179"/>
              <a:gd name="connsiteX7-173" fmla="*/ 0 w 295275"/>
              <a:gd name="connsiteY7-174" fmla="*/ 599179 h 599179"/>
              <a:gd name="connsiteX8-175" fmla="*/ 0 w 295275"/>
              <a:gd name="connsiteY8-176" fmla="*/ 303904 h 599179"/>
              <a:gd name="connsiteX9-177" fmla="*/ 5952 w 295275"/>
              <a:gd name="connsiteY9-178" fmla="*/ 269304 h 599179"/>
              <a:gd name="connsiteX10-179" fmla="*/ 204540 w 295275"/>
              <a:gd name="connsiteY10-180" fmla="*/ 547 h 599179"/>
              <a:gd name="connsiteX11-181" fmla="*/ 207995 w 295275"/>
              <a:gd name="connsiteY11-182" fmla="*/ 0 h 599179"/>
              <a:gd name="connsiteX0-183" fmla="*/ 207995 w 295275"/>
              <a:gd name="connsiteY0-184" fmla="*/ 0 h 599179"/>
              <a:gd name="connsiteX1-185" fmla="*/ 218480 w 295275"/>
              <a:gd name="connsiteY1-186" fmla="*/ 17025 h 599179"/>
              <a:gd name="connsiteX2-187" fmla="*/ 263922 w 295275"/>
              <a:gd name="connsiteY2-188" fmla="*/ 59952 h 599179"/>
              <a:gd name="connsiteX3-189" fmla="*/ 275967 w 295275"/>
              <a:gd name="connsiteY3-190" fmla="*/ 66705 h 599179"/>
              <a:gd name="connsiteX4-191" fmla="*/ 152376 w 295275"/>
              <a:gd name="connsiteY4-192" fmla="*/ 303904 h 599179"/>
              <a:gd name="connsiteX5-193" fmla="*/ 295275 w 295275"/>
              <a:gd name="connsiteY5-194" fmla="*/ 303904 h 599179"/>
              <a:gd name="connsiteX6-195" fmla="*/ 295275 w 295275"/>
              <a:gd name="connsiteY6-196" fmla="*/ 599179 h 599179"/>
              <a:gd name="connsiteX7-197" fmla="*/ 0 w 295275"/>
              <a:gd name="connsiteY7-198" fmla="*/ 599179 h 599179"/>
              <a:gd name="connsiteX8-199" fmla="*/ 0 w 295275"/>
              <a:gd name="connsiteY8-200" fmla="*/ 303904 h 599179"/>
              <a:gd name="connsiteX9-201" fmla="*/ 5952 w 295275"/>
              <a:gd name="connsiteY9-202" fmla="*/ 269304 h 599179"/>
              <a:gd name="connsiteX10-203" fmla="*/ 204540 w 295275"/>
              <a:gd name="connsiteY10-204" fmla="*/ 547 h 599179"/>
              <a:gd name="connsiteX11-205" fmla="*/ 207995 w 295275"/>
              <a:gd name="connsiteY11-206" fmla="*/ 0 h 599179"/>
              <a:gd name="connsiteX0-207" fmla="*/ 207995 w 295275"/>
              <a:gd name="connsiteY0-208" fmla="*/ 0 h 599179"/>
              <a:gd name="connsiteX1-209" fmla="*/ 218480 w 295275"/>
              <a:gd name="connsiteY1-210" fmla="*/ 17025 h 599179"/>
              <a:gd name="connsiteX2-211" fmla="*/ 263922 w 295275"/>
              <a:gd name="connsiteY2-212" fmla="*/ 59952 h 599179"/>
              <a:gd name="connsiteX3-213" fmla="*/ 275967 w 295275"/>
              <a:gd name="connsiteY3-214" fmla="*/ 66705 h 599179"/>
              <a:gd name="connsiteX4-215" fmla="*/ 152376 w 295275"/>
              <a:gd name="connsiteY4-216" fmla="*/ 303904 h 599179"/>
              <a:gd name="connsiteX5-217" fmla="*/ 295275 w 295275"/>
              <a:gd name="connsiteY5-218" fmla="*/ 303904 h 599179"/>
              <a:gd name="connsiteX6-219" fmla="*/ 295275 w 295275"/>
              <a:gd name="connsiteY6-220" fmla="*/ 599179 h 599179"/>
              <a:gd name="connsiteX7-221" fmla="*/ 0 w 295275"/>
              <a:gd name="connsiteY7-222" fmla="*/ 599179 h 599179"/>
              <a:gd name="connsiteX8-223" fmla="*/ 0 w 295275"/>
              <a:gd name="connsiteY8-224" fmla="*/ 303904 h 599179"/>
              <a:gd name="connsiteX9-225" fmla="*/ 5952 w 295275"/>
              <a:gd name="connsiteY9-226" fmla="*/ 269304 h 599179"/>
              <a:gd name="connsiteX10-227" fmla="*/ 204540 w 295275"/>
              <a:gd name="connsiteY10-228" fmla="*/ 547 h 599179"/>
              <a:gd name="connsiteX11-229" fmla="*/ 207995 w 295275"/>
              <a:gd name="connsiteY11-230" fmla="*/ 0 h 599179"/>
              <a:gd name="connsiteX0-231" fmla="*/ 207995 w 295275"/>
              <a:gd name="connsiteY0-232" fmla="*/ 0 h 599179"/>
              <a:gd name="connsiteX1-233" fmla="*/ 218480 w 295275"/>
              <a:gd name="connsiteY1-234" fmla="*/ 17025 h 599179"/>
              <a:gd name="connsiteX2-235" fmla="*/ 263922 w 295275"/>
              <a:gd name="connsiteY2-236" fmla="*/ 59952 h 599179"/>
              <a:gd name="connsiteX3-237" fmla="*/ 275967 w 295275"/>
              <a:gd name="connsiteY3-238" fmla="*/ 66705 h 599179"/>
              <a:gd name="connsiteX4-239" fmla="*/ 152376 w 295275"/>
              <a:gd name="connsiteY4-240" fmla="*/ 303904 h 599179"/>
              <a:gd name="connsiteX5-241" fmla="*/ 295275 w 295275"/>
              <a:gd name="connsiteY5-242" fmla="*/ 303904 h 599179"/>
              <a:gd name="connsiteX6-243" fmla="*/ 295275 w 295275"/>
              <a:gd name="connsiteY6-244" fmla="*/ 599179 h 599179"/>
              <a:gd name="connsiteX7-245" fmla="*/ 0 w 295275"/>
              <a:gd name="connsiteY7-246" fmla="*/ 599179 h 599179"/>
              <a:gd name="connsiteX8-247" fmla="*/ 0 w 295275"/>
              <a:gd name="connsiteY8-248" fmla="*/ 303904 h 599179"/>
              <a:gd name="connsiteX9-249" fmla="*/ 204540 w 295275"/>
              <a:gd name="connsiteY9-250" fmla="*/ 547 h 599179"/>
              <a:gd name="connsiteX10-251" fmla="*/ 207995 w 295275"/>
              <a:gd name="connsiteY10-252" fmla="*/ 0 h 599179"/>
              <a:gd name="connsiteX0-253" fmla="*/ 207995 w 295275"/>
              <a:gd name="connsiteY0-254" fmla="*/ 0 h 599179"/>
              <a:gd name="connsiteX1-255" fmla="*/ 218480 w 295275"/>
              <a:gd name="connsiteY1-256" fmla="*/ 17025 h 599179"/>
              <a:gd name="connsiteX2-257" fmla="*/ 263922 w 295275"/>
              <a:gd name="connsiteY2-258" fmla="*/ 59952 h 599179"/>
              <a:gd name="connsiteX3-259" fmla="*/ 275967 w 295275"/>
              <a:gd name="connsiteY3-260" fmla="*/ 66705 h 599179"/>
              <a:gd name="connsiteX4-261" fmla="*/ 152376 w 295275"/>
              <a:gd name="connsiteY4-262" fmla="*/ 303904 h 599179"/>
              <a:gd name="connsiteX5-263" fmla="*/ 295275 w 295275"/>
              <a:gd name="connsiteY5-264" fmla="*/ 303904 h 599179"/>
              <a:gd name="connsiteX6-265" fmla="*/ 295275 w 295275"/>
              <a:gd name="connsiteY6-266" fmla="*/ 599179 h 599179"/>
              <a:gd name="connsiteX7-267" fmla="*/ 0 w 295275"/>
              <a:gd name="connsiteY7-268" fmla="*/ 599179 h 599179"/>
              <a:gd name="connsiteX8-269" fmla="*/ 0 w 295275"/>
              <a:gd name="connsiteY8-270" fmla="*/ 303904 h 599179"/>
              <a:gd name="connsiteX9-271" fmla="*/ 204540 w 295275"/>
              <a:gd name="connsiteY9-272" fmla="*/ 547 h 599179"/>
              <a:gd name="connsiteX10-273" fmla="*/ 207995 w 295275"/>
              <a:gd name="connsiteY10-274" fmla="*/ 0 h 599179"/>
              <a:gd name="connsiteX0-275" fmla="*/ 207995 w 295275"/>
              <a:gd name="connsiteY0-276" fmla="*/ 0 h 599179"/>
              <a:gd name="connsiteX1-277" fmla="*/ 218480 w 295275"/>
              <a:gd name="connsiteY1-278" fmla="*/ 17025 h 599179"/>
              <a:gd name="connsiteX2-279" fmla="*/ 263922 w 295275"/>
              <a:gd name="connsiteY2-280" fmla="*/ 59952 h 599179"/>
              <a:gd name="connsiteX3-281" fmla="*/ 275967 w 295275"/>
              <a:gd name="connsiteY3-282" fmla="*/ 66705 h 599179"/>
              <a:gd name="connsiteX4-283" fmla="*/ 152376 w 295275"/>
              <a:gd name="connsiteY4-284" fmla="*/ 303904 h 599179"/>
              <a:gd name="connsiteX5-285" fmla="*/ 295275 w 295275"/>
              <a:gd name="connsiteY5-286" fmla="*/ 303904 h 599179"/>
              <a:gd name="connsiteX6-287" fmla="*/ 295275 w 295275"/>
              <a:gd name="connsiteY6-288" fmla="*/ 599179 h 599179"/>
              <a:gd name="connsiteX7-289" fmla="*/ 0 w 295275"/>
              <a:gd name="connsiteY7-290" fmla="*/ 599179 h 599179"/>
              <a:gd name="connsiteX8-291" fmla="*/ 0 w 295275"/>
              <a:gd name="connsiteY8-292" fmla="*/ 303904 h 599179"/>
              <a:gd name="connsiteX9-293" fmla="*/ 207995 w 295275"/>
              <a:gd name="connsiteY9-294" fmla="*/ 0 h 599179"/>
              <a:gd name="connsiteX0-295" fmla="*/ 207995 w 295275"/>
              <a:gd name="connsiteY0-296" fmla="*/ 0 h 599179"/>
              <a:gd name="connsiteX1-297" fmla="*/ 218480 w 295275"/>
              <a:gd name="connsiteY1-298" fmla="*/ 17025 h 599179"/>
              <a:gd name="connsiteX2-299" fmla="*/ 263922 w 295275"/>
              <a:gd name="connsiteY2-300" fmla="*/ 59952 h 599179"/>
              <a:gd name="connsiteX3-301" fmla="*/ 275967 w 295275"/>
              <a:gd name="connsiteY3-302" fmla="*/ 66705 h 599179"/>
              <a:gd name="connsiteX4-303" fmla="*/ 152376 w 295275"/>
              <a:gd name="connsiteY4-304" fmla="*/ 303904 h 599179"/>
              <a:gd name="connsiteX5-305" fmla="*/ 295275 w 295275"/>
              <a:gd name="connsiteY5-306" fmla="*/ 303904 h 599179"/>
              <a:gd name="connsiteX6-307" fmla="*/ 295275 w 295275"/>
              <a:gd name="connsiteY6-308" fmla="*/ 599179 h 599179"/>
              <a:gd name="connsiteX7-309" fmla="*/ 0 w 295275"/>
              <a:gd name="connsiteY7-310" fmla="*/ 599179 h 599179"/>
              <a:gd name="connsiteX8-311" fmla="*/ 0 w 295275"/>
              <a:gd name="connsiteY8-312" fmla="*/ 303904 h 599179"/>
              <a:gd name="connsiteX9-313" fmla="*/ 207995 w 295275"/>
              <a:gd name="connsiteY9-314" fmla="*/ 0 h 599179"/>
              <a:gd name="connsiteX0-315" fmla="*/ 207995 w 295275"/>
              <a:gd name="connsiteY0-316" fmla="*/ 0 h 599179"/>
              <a:gd name="connsiteX1-317" fmla="*/ 218480 w 295275"/>
              <a:gd name="connsiteY1-318" fmla="*/ 17025 h 599179"/>
              <a:gd name="connsiteX2-319" fmla="*/ 263922 w 295275"/>
              <a:gd name="connsiteY2-320" fmla="*/ 59952 h 599179"/>
              <a:gd name="connsiteX3-321" fmla="*/ 275967 w 295275"/>
              <a:gd name="connsiteY3-322" fmla="*/ 66705 h 599179"/>
              <a:gd name="connsiteX4-323" fmla="*/ 152376 w 295275"/>
              <a:gd name="connsiteY4-324" fmla="*/ 303904 h 599179"/>
              <a:gd name="connsiteX5-325" fmla="*/ 295275 w 295275"/>
              <a:gd name="connsiteY5-326" fmla="*/ 303904 h 599179"/>
              <a:gd name="connsiteX6-327" fmla="*/ 295275 w 295275"/>
              <a:gd name="connsiteY6-328" fmla="*/ 599179 h 599179"/>
              <a:gd name="connsiteX7-329" fmla="*/ 0 w 295275"/>
              <a:gd name="connsiteY7-330" fmla="*/ 599179 h 599179"/>
              <a:gd name="connsiteX8-331" fmla="*/ 0 w 295275"/>
              <a:gd name="connsiteY8-332" fmla="*/ 303904 h 599179"/>
              <a:gd name="connsiteX9-333" fmla="*/ 207995 w 295275"/>
              <a:gd name="connsiteY9-334" fmla="*/ 0 h 599179"/>
              <a:gd name="connsiteX0-335" fmla="*/ 207995 w 295275"/>
              <a:gd name="connsiteY0-336" fmla="*/ 0 h 599179"/>
              <a:gd name="connsiteX1-337" fmla="*/ 218480 w 295275"/>
              <a:gd name="connsiteY1-338" fmla="*/ 17025 h 599179"/>
              <a:gd name="connsiteX2-339" fmla="*/ 263922 w 295275"/>
              <a:gd name="connsiteY2-340" fmla="*/ 59952 h 599179"/>
              <a:gd name="connsiteX3-341" fmla="*/ 275967 w 295275"/>
              <a:gd name="connsiteY3-342" fmla="*/ 66705 h 599179"/>
              <a:gd name="connsiteX4-343" fmla="*/ 152376 w 295275"/>
              <a:gd name="connsiteY4-344" fmla="*/ 303904 h 599179"/>
              <a:gd name="connsiteX5-345" fmla="*/ 295275 w 295275"/>
              <a:gd name="connsiteY5-346" fmla="*/ 303904 h 599179"/>
              <a:gd name="connsiteX6-347" fmla="*/ 295275 w 295275"/>
              <a:gd name="connsiteY6-348" fmla="*/ 599179 h 599179"/>
              <a:gd name="connsiteX7-349" fmla="*/ 0 w 295275"/>
              <a:gd name="connsiteY7-350" fmla="*/ 599179 h 599179"/>
              <a:gd name="connsiteX8-351" fmla="*/ 0 w 295275"/>
              <a:gd name="connsiteY8-352" fmla="*/ 303904 h 599179"/>
              <a:gd name="connsiteX9-353" fmla="*/ 207995 w 295275"/>
              <a:gd name="connsiteY9-354" fmla="*/ 0 h 599179"/>
              <a:gd name="connsiteX0-355" fmla="*/ 207995 w 295275"/>
              <a:gd name="connsiteY0-356" fmla="*/ 0 h 599179"/>
              <a:gd name="connsiteX1-357" fmla="*/ 218480 w 295275"/>
              <a:gd name="connsiteY1-358" fmla="*/ 17025 h 599179"/>
              <a:gd name="connsiteX2-359" fmla="*/ 263922 w 295275"/>
              <a:gd name="connsiteY2-360" fmla="*/ 59952 h 599179"/>
              <a:gd name="connsiteX3-361" fmla="*/ 275967 w 295275"/>
              <a:gd name="connsiteY3-362" fmla="*/ 66705 h 599179"/>
              <a:gd name="connsiteX4-363" fmla="*/ 152376 w 295275"/>
              <a:gd name="connsiteY4-364" fmla="*/ 303904 h 599179"/>
              <a:gd name="connsiteX5-365" fmla="*/ 295275 w 295275"/>
              <a:gd name="connsiteY5-366" fmla="*/ 303904 h 599179"/>
              <a:gd name="connsiteX6-367" fmla="*/ 295275 w 295275"/>
              <a:gd name="connsiteY6-368" fmla="*/ 599179 h 599179"/>
              <a:gd name="connsiteX7-369" fmla="*/ 0 w 295275"/>
              <a:gd name="connsiteY7-370" fmla="*/ 599179 h 599179"/>
              <a:gd name="connsiteX8-371" fmla="*/ 0 w 295275"/>
              <a:gd name="connsiteY8-372" fmla="*/ 303904 h 599179"/>
              <a:gd name="connsiteX9-373" fmla="*/ 207995 w 295275"/>
              <a:gd name="connsiteY9-374" fmla="*/ 0 h 599179"/>
              <a:gd name="connsiteX0-375" fmla="*/ 207995 w 295275"/>
              <a:gd name="connsiteY0-376" fmla="*/ 0 h 599179"/>
              <a:gd name="connsiteX1-377" fmla="*/ 218480 w 295275"/>
              <a:gd name="connsiteY1-378" fmla="*/ 17025 h 599179"/>
              <a:gd name="connsiteX2-379" fmla="*/ 263922 w 295275"/>
              <a:gd name="connsiteY2-380" fmla="*/ 59952 h 599179"/>
              <a:gd name="connsiteX3-381" fmla="*/ 275967 w 295275"/>
              <a:gd name="connsiteY3-382" fmla="*/ 66705 h 599179"/>
              <a:gd name="connsiteX4-383" fmla="*/ 152376 w 295275"/>
              <a:gd name="connsiteY4-384" fmla="*/ 303904 h 599179"/>
              <a:gd name="connsiteX5-385" fmla="*/ 295275 w 295275"/>
              <a:gd name="connsiteY5-386" fmla="*/ 303904 h 599179"/>
              <a:gd name="connsiteX6-387" fmla="*/ 295275 w 295275"/>
              <a:gd name="connsiteY6-388" fmla="*/ 599179 h 599179"/>
              <a:gd name="connsiteX7-389" fmla="*/ 0 w 295275"/>
              <a:gd name="connsiteY7-390" fmla="*/ 599179 h 599179"/>
              <a:gd name="connsiteX8-391" fmla="*/ 0 w 295275"/>
              <a:gd name="connsiteY8-392" fmla="*/ 303904 h 599179"/>
              <a:gd name="connsiteX9-393" fmla="*/ 207995 w 295275"/>
              <a:gd name="connsiteY9-394" fmla="*/ 0 h 599179"/>
              <a:gd name="connsiteX0-395" fmla="*/ 207995 w 295275"/>
              <a:gd name="connsiteY0-396" fmla="*/ 0 h 599179"/>
              <a:gd name="connsiteX1-397" fmla="*/ 218480 w 295275"/>
              <a:gd name="connsiteY1-398" fmla="*/ 17025 h 599179"/>
              <a:gd name="connsiteX2-399" fmla="*/ 263922 w 295275"/>
              <a:gd name="connsiteY2-400" fmla="*/ 59952 h 599179"/>
              <a:gd name="connsiteX3-401" fmla="*/ 275967 w 295275"/>
              <a:gd name="connsiteY3-402" fmla="*/ 66705 h 599179"/>
              <a:gd name="connsiteX4-403" fmla="*/ 152376 w 295275"/>
              <a:gd name="connsiteY4-404" fmla="*/ 303904 h 599179"/>
              <a:gd name="connsiteX5-405" fmla="*/ 295275 w 295275"/>
              <a:gd name="connsiteY5-406" fmla="*/ 303904 h 599179"/>
              <a:gd name="connsiteX6-407" fmla="*/ 295275 w 295275"/>
              <a:gd name="connsiteY6-408" fmla="*/ 599179 h 599179"/>
              <a:gd name="connsiteX7-409" fmla="*/ 0 w 295275"/>
              <a:gd name="connsiteY7-410" fmla="*/ 599179 h 599179"/>
              <a:gd name="connsiteX8-411" fmla="*/ 0 w 295275"/>
              <a:gd name="connsiteY8-412" fmla="*/ 303904 h 599179"/>
              <a:gd name="connsiteX9-413" fmla="*/ 207995 w 295275"/>
              <a:gd name="connsiteY9-414" fmla="*/ 0 h 599179"/>
              <a:gd name="connsiteX0-415" fmla="*/ 207995 w 295275"/>
              <a:gd name="connsiteY0-416" fmla="*/ 0 h 599179"/>
              <a:gd name="connsiteX1-417" fmla="*/ 218480 w 295275"/>
              <a:gd name="connsiteY1-418" fmla="*/ 17025 h 599179"/>
              <a:gd name="connsiteX2-419" fmla="*/ 263922 w 295275"/>
              <a:gd name="connsiteY2-420" fmla="*/ 59952 h 599179"/>
              <a:gd name="connsiteX3-421" fmla="*/ 275967 w 295275"/>
              <a:gd name="connsiteY3-422" fmla="*/ 66705 h 599179"/>
              <a:gd name="connsiteX4-423" fmla="*/ 152376 w 295275"/>
              <a:gd name="connsiteY4-424" fmla="*/ 303904 h 599179"/>
              <a:gd name="connsiteX5-425" fmla="*/ 295275 w 295275"/>
              <a:gd name="connsiteY5-426" fmla="*/ 303904 h 599179"/>
              <a:gd name="connsiteX6-427" fmla="*/ 295275 w 295275"/>
              <a:gd name="connsiteY6-428" fmla="*/ 599179 h 599179"/>
              <a:gd name="connsiteX7-429" fmla="*/ 0 w 295275"/>
              <a:gd name="connsiteY7-430" fmla="*/ 599179 h 599179"/>
              <a:gd name="connsiteX8-431" fmla="*/ 0 w 295275"/>
              <a:gd name="connsiteY8-432" fmla="*/ 334942 h 599179"/>
              <a:gd name="connsiteX9-433" fmla="*/ 207995 w 295275"/>
              <a:gd name="connsiteY9-434" fmla="*/ 0 h 599179"/>
              <a:gd name="connsiteX0-435" fmla="*/ 207995 w 295275"/>
              <a:gd name="connsiteY0-436" fmla="*/ 0 h 599179"/>
              <a:gd name="connsiteX1-437" fmla="*/ 218480 w 295275"/>
              <a:gd name="connsiteY1-438" fmla="*/ 17025 h 599179"/>
              <a:gd name="connsiteX2-439" fmla="*/ 263922 w 295275"/>
              <a:gd name="connsiteY2-440" fmla="*/ 59952 h 599179"/>
              <a:gd name="connsiteX3-441" fmla="*/ 275967 w 295275"/>
              <a:gd name="connsiteY3-442" fmla="*/ 66705 h 599179"/>
              <a:gd name="connsiteX4-443" fmla="*/ 152376 w 295275"/>
              <a:gd name="connsiteY4-444" fmla="*/ 303904 h 599179"/>
              <a:gd name="connsiteX5-445" fmla="*/ 295275 w 295275"/>
              <a:gd name="connsiteY5-446" fmla="*/ 303904 h 599179"/>
              <a:gd name="connsiteX6-447" fmla="*/ 295275 w 295275"/>
              <a:gd name="connsiteY6-448" fmla="*/ 599179 h 599179"/>
              <a:gd name="connsiteX7-449" fmla="*/ 0 w 295275"/>
              <a:gd name="connsiteY7-450" fmla="*/ 599179 h 599179"/>
              <a:gd name="connsiteX8-451" fmla="*/ 0 w 295275"/>
              <a:gd name="connsiteY8-452" fmla="*/ 334942 h 599179"/>
              <a:gd name="connsiteX9-453" fmla="*/ 207995 w 295275"/>
              <a:gd name="connsiteY9-454" fmla="*/ 0 h 599179"/>
              <a:gd name="connsiteX0-455" fmla="*/ 207995 w 295275"/>
              <a:gd name="connsiteY0-456" fmla="*/ 0 h 599179"/>
              <a:gd name="connsiteX1-457" fmla="*/ 218480 w 295275"/>
              <a:gd name="connsiteY1-458" fmla="*/ 17025 h 599179"/>
              <a:gd name="connsiteX2-459" fmla="*/ 263922 w 295275"/>
              <a:gd name="connsiteY2-460" fmla="*/ 59952 h 599179"/>
              <a:gd name="connsiteX3-461" fmla="*/ 275967 w 295275"/>
              <a:gd name="connsiteY3-462" fmla="*/ 66705 h 599179"/>
              <a:gd name="connsiteX4-463" fmla="*/ 152376 w 295275"/>
              <a:gd name="connsiteY4-464" fmla="*/ 303904 h 599179"/>
              <a:gd name="connsiteX5-465" fmla="*/ 295275 w 295275"/>
              <a:gd name="connsiteY5-466" fmla="*/ 303904 h 599179"/>
              <a:gd name="connsiteX6-467" fmla="*/ 295275 w 295275"/>
              <a:gd name="connsiteY6-468" fmla="*/ 599179 h 599179"/>
              <a:gd name="connsiteX7-469" fmla="*/ 0 w 295275"/>
              <a:gd name="connsiteY7-470" fmla="*/ 599179 h 599179"/>
              <a:gd name="connsiteX8-471" fmla="*/ 0 w 295275"/>
              <a:gd name="connsiteY8-472" fmla="*/ 334942 h 599179"/>
              <a:gd name="connsiteX9-473" fmla="*/ 207995 w 295275"/>
              <a:gd name="connsiteY9-474" fmla="*/ 0 h 59917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587" h="1252">
                <a:moveTo>
                  <a:pt x="481" y="0"/>
                </a:moveTo>
                <a:lnTo>
                  <a:pt x="505" y="36"/>
                </a:lnTo>
                <a:cubicBezTo>
                  <a:pt x="534" y="68"/>
                  <a:pt x="570" y="98"/>
                  <a:pt x="610" y="125"/>
                </a:cubicBezTo>
                <a:lnTo>
                  <a:pt x="638" y="139"/>
                </a:lnTo>
                <a:cubicBezTo>
                  <a:pt x="636" y="139"/>
                  <a:pt x="386" y="309"/>
                  <a:pt x="352" y="635"/>
                </a:cubicBezTo>
                <a:lnTo>
                  <a:pt x="683" y="635"/>
                </a:lnTo>
                <a:lnTo>
                  <a:pt x="683" y="1252"/>
                </a:lnTo>
                <a:lnTo>
                  <a:pt x="0" y="1252"/>
                </a:lnTo>
                <a:lnTo>
                  <a:pt x="0" y="700"/>
                </a:lnTo>
                <a:cubicBezTo>
                  <a:pt x="24" y="237"/>
                  <a:pt x="480" y="5"/>
                  <a:pt x="481" y="0"/>
                </a:cubicBezTo>
                <a:close/>
                <a:moveTo>
                  <a:pt x="1385" y="0"/>
                </a:moveTo>
                <a:lnTo>
                  <a:pt x="1409" y="36"/>
                </a:lnTo>
                <a:cubicBezTo>
                  <a:pt x="1438" y="68"/>
                  <a:pt x="1474" y="98"/>
                  <a:pt x="1514" y="125"/>
                </a:cubicBezTo>
                <a:lnTo>
                  <a:pt x="1542" y="139"/>
                </a:lnTo>
                <a:cubicBezTo>
                  <a:pt x="1540" y="139"/>
                  <a:pt x="1290" y="309"/>
                  <a:pt x="1256" y="635"/>
                </a:cubicBezTo>
                <a:lnTo>
                  <a:pt x="1587" y="635"/>
                </a:lnTo>
                <a:lnTo>
                  <a:pt x="1587" y="1252"/>
                </a:lnTo>
                <a:lnTo>
                  <a:pt x="904" y="1252"/>
                </a:lnTo>
                <a:lnTo>
                  <a:pt x="904" y="700"/>
                </a:lnTo>
                <a:cubicBezTo>
                  <a:pt x="928" y="237"/>
                  <a:pt x="1384" y="5"/>
                  <a:pt x="1385" y="0"/>
                </a:cubicBezTo>
                <a:close/>
              </a:path>
            </a:pathLst>
          </a:custGeom>
        </p:spPr>
        <p:style>
          <a:lnRef idx="2">
            <a:schemeClr val="lt1"/>
          </a:lnRef>
          <a:fillRef idx="1">
            <a:prstClr val="black"/>
          </a:fillRef>
          <a:effectRef idx="1">
            <a:prstClr val="black"/>
          </a:effectRef>
          <a:fontRef idx="minor">
            <a:schemeClr val="lt1"/>
          </a:fontRef>
        </p:style>
        <p:txBody>
          <a:bodyPr wrap="square" rtlCol="0" anchor="ctr">
            <a:noAutofit/>
          </a:bodyPr>
          <a:p>
            <a:pPr algn="ctr"/>
            <a:endParaRPr lang="zh-CN" altLang="en-US">
              <a:solidFill>
                <a:schemeClr val="lt1"/>
              </a:solidFill>
              <a:latin typeface="微软雅黑" panose="020B0503020204020204" charset="-122"/>
              <a:ea typeface="微软雅黑" panose="020B0503020204020204" charset="-122"/>
            </a:endParaRPr>
          </a:p>
        </p:txBody>
      </p:sp>
      <p:sp>
        <p:nvSpPr>
          <p:cNvPr id="20" name="文本框 19"/>
          <p:cNvSpPr txBox="1"/>
          <p:nvPr>
            <p:custDataLst>
              <p:tags r:id="rId6"/>
            </p:custDataLst>
          </p:nvPr>
        </p:nvSpPr>
        <p:spPr>
          <a:xfrm>
            <a:off x="2194560" y="695960"/>
            <a:ext cx="4754880" cy="460375"/>
          </a:xfrm>
          <a:prstGeom prst="rect">
            <a:avLst/>
          </a:prstGeom>
          <a:noFill/>
        </p:spPr>
        <p:txBody>
          <a:bodyPr wrap="non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a:effectLst>
                  <a:outerShdw blurRad="38100" dist="19050" dir="2700000" algn="tl" rotWithShape="0">
                    <a:schemeClr val="dk1">
                      <a:alpha val="40000"/>
                    </a:schemeClr>
                  </a:outerShdw>
                </a:effectLst>
                <a:sym typeface="+mn-ea"/>
              </a:rPr>
              <a:t>第一版尝试，及遇到的问题和解决</a:t>
            </a:r>
            <a:endParaRPr kumimoji="0" lang="zh-CN" altLang="en-US" sz="2400" b="1" i="0" u="none" strike="noStrike" kern="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宋体" panose="02010600030101010101" pitchFamily="2" charset="-122"/>
              <a:sym typeface="Calibri" panose="020F050202020403020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8" name="组合 17"/>
          <p:cNvGrpSpPr/>
          <p:nvPr/>
        </p:nvGrpSpPr>
        <p:grpSpPr>
          <a:xfrm>
            <a:off x="340360" y="314960"/>
            <a:ext cx="11511280" cy="6228080"/>
            <a:chOff x="811" y="386"/>
            <a:chExt cx="17828" cy="9808"/>
          </a:xfrm>
        </p:grpSpPr>
        <p:sp>
          <p:nvSpPr>
            <p:cNvPr id="10" name="矩形 9"/>
            <p:cNvSpPr/>
            <p:nvPr/>
          </p:nvSpPr>
          <p:spPr>
            <a:xfrm>
              <a:off x="811" y="386"/>
              <a:ext cx="17828" cy="9809"/>
            </a:xfrm>
            <a:prstGeom prst="rect">
              <a:avLst/>
            </a:prstGeom>
            <a:noFill/>
            <a:ln w="28575">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矩形 10"/>
            <p:cNvSpPr/>
            <p:nvPr/>
          </p:nvSpPr>
          <p:spPr>
            <a:xfrm>
              <a:off x="1055" y="608"/>
              <a:ext cx="17341" cy="9364"/>
            </a:xfrm>
            <a:prstGeom prst="rect">
              <a:avLst/>
            </a:prstGeom>
            <a:noFill/>
            <a:ln w="19050">
              <a:solidFill>
                <a:srgbClr val="000000"/>
              </a:solidFill>
            </a:ln>
            <a:extLst>
              <a:ext uri="{909E8E84-426E-40DD-AFC4-6F175D3DCCD1}">
                <a14:hiddenFill xmlns:a14="http://schemas.microsoft.com/office/drawing/2010/main">
                  <a:solidFill>
                    <a:schemeClr val="accent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2" name="文本框 1"/>
          <p:cNvSpPr txBox="1"/>
          <p:nvPr/>
        </p:nvSpPr>
        <p:spPr>
          <a:xfrm>
            <a:off x="2432685" y="3314700"/>
            <a:ext cx="7362190" cy="1568450"/>
          </a:xfrm>
          <a:prstGeom prst="rect">
            <a:avLst/>
          </a:prstGeom>
          <a:noFill/>
        </p:spPr>
        <p:txBody>
          <a:bodyPr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a:effectLst>
                  <a:outerShdw blurRad="38100" dist="19050" dir="2700000" algn="tl" rotWithShape="0">
                    <a:schemeClr val="dk1">
                      <a:alpha val="40000"/>
                    </a:schemeClr>
                  </a:outerShdw>
                </a:effectLst>
                <a:sym typeface="+mn-ea"/>
              </a:rPr>
              <a:t>第二版尝试</a:t>
            </a:r>
            <a:endParaRPr lang="zh-CN" altLang="en-US" sz="4800">
              <a:effectLst>
                <a:outerShdw blurRad="38100" dist="19050" dir="2700000" algn="tl" rotWithShape="0">
                  <a:schemeClr val="dk1">
                    <a:alpha val="40000"/>
                  </a:schemeClr>
                </a:outerShdw>
              </a:effectLst>
              <a:sym typeface="+mn-ea"/>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4800">
                <a:effectLst>
                  <a:outerShdw blurRad="38100" dist="19050" dir="2700000" algn="tl" rotWithShape="0">
                    <a:schemeClr val="dk1">
                      <a:alpha val="40000"/>
                    </a:schemeClr>
                  </a:outerShdw>
                </a:effectLst>
                <a:sym typeface="+mn-ea"/>
              </a:rPr>
              <a:t>及遇到的问题和解决</a:t>
            </a:r>
            <a:endParaRPr kumimoji="0" lang="zh-CN" altLang="en-US" sz="48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
        <p:nvSpPr>
          <p:cNvPr id="21" name="文本框 20"/>
          <p:cNvSpPr txBox="1"/>
          <p:nvPr/>
        </p:nvSpPr>
        <p:spPr>
          <a:xfrm>
            <a:off x="5105400" y="1760220"/>
            <a:ext cx="1945005" cy="1861185"/>
          </a:xfrm>
          <a:prstGeom prst="rect">
            <a:avLst/>
          </a:prstGeom>
          <a:noFill/>
        </p:spPr>
        <p:txBody>
          <a:bodyPr vert="horz" wrap="square" rtlCol="0">
            <a:spAutoFit/>
          </a:bodyPr>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rPr>
              <a:t>02</a:t>
            </a:r>
            <a:endParaRPr kumimoji="0" lang="en-US" altLang="zh-CN" sz="11500" b="1" i="0" u="none" strike="noStrike" kern="1200" cap="none" spc="0" normalizeH="0" baseline="0" noProof="0" dirty="0">
              <a:ln>
                <a:noFill/>
              </a:ln>
              <a:solidFill>
                <a:schemeClr val="tx1"/>
              </a:solidFill>
              <a:effectLst/>
              <a:uLnTx/>
              <a:uFillTx/>
              <a:latin typeface="汉仪中简黑简" panose="00020600040101010101" charset="-122"/>
              <a:ea typeface="汉仪中简黑简" panose="00020600040101010101" charset="-122"/>
              <a:cs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任意形状 8"/>
          <p:cNvSpPr/>
          <p:nvPr userDrawn="1">
            <p:custDataLst>
              <p:tags r:id="rId1"/>
            </p:custDataLst>
          </p:nvPr>
        </p:nvSpPr>
        <p:spPr>
          <a:xfrm>
            <a:off x="9727092" y="-51"/>
            <a:ext cx="2464998" cy="2403231"/>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sp>
        <p:nvSpPr>
          <p:cNvPr id="6" name="任意形状 8"/>
          <p:cNvSpPr/>
          <p:nvPr userDrawn="1">
            <p:custDataLst>
              <p:tags r:id="rId2"/>
            </p:custDataLst>
          </p:nvPr>
        </p:nvSpPr>
        <p:spPr>
          <a:xfrm rot="10800000">
            <a:off x="0" y="5480050"/>
            <a:ext cx="1412875" cy="1377950"/>
          </a:xfrm>
          <a:custGeom>
            <a:avLst/>
            <a:gdLst>
              <a:gd name="connsiteX0" fmla="*/ 361564 w 3507050"/>
              <a:gd name="connsiteY0" fmla="*/ 0 h 3419170"/>
              <a:gd name="connsiteX1" fmla="*/ 3507050 w 3507050"/>
              <a:gd name="connsiteY1" fmla="*/ 0 h 3419170"/>
              <a:gd name="connsiteX2" fmla="*/ 3507050 w 3507050"/>
              <a:gd name="connsiteY2" fmla="*/ 3045349 h 3419170"/>
              <a:gd name="connsiteX3" fmla="*/ 3329322 w 3507050"/>
              <a:gd name="connsiteY3" fmla="*/ 3151539 h 3419170"/>
              <a:gd name="connsiteX4" fmla="*/ 2254631 w 3507050"/>
              <a:gd name="connsiteY4" fmla="*/ 3419170 h 3419170"/>
              <a:gd name="connsiteX5" fmla="*/ 0 w 3507050"/>
              <a:gd name="connsiteY5" fmla="*/ 1201750 h 3419170"/>
              <a:gd name="connsiteX6" fmla="*/ 272122 w 3507050"/>
              <a:gd name="connsiteY6" fmla="*/ 144796 h 3419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07050" h="3419170">
                <a:moveTo>
                  <a:pt x="361564" y="0"/>
                </a:moveTo>
                <a:lnTo>
                  <a:pt x="3507050" y="0"/>
                </a:lnTo>
                <a:lnTo>
                  <a:pt x="3507050" y="3045349"/>
                </a:lnTo>
                <a:lnTo>
                  <a:pt x="3329322" y="3151539"/>
                </a:lnTo>
                <a:cubicBezTo>
                  <a:pt x="3009856" y="3322220"/>
                  <a:pt x="2643756" y="3419170"/>
                  <a:pt x="2254631" y="3419170"/>
                </a:cubicBezTo>
                <a:cubicBezTo>
                  <a:pt x="1009433" y="3419170"/>
                  <a:pt x="0" y="2426397"/>
                  <a:pt x="0" y="1201750"/>
                </a:cubicBezTo>
                <a:cubicBezTo>
                  <a:pt x="0" y="819048"/>
                  <a:pt x="98578" y="458990"/>
                  <a:pt x="272122" y="144796"/>
                </a:cubicBezTo>
                <a:close/>
              </a:path>
            </a:pathLst>
          </a:custGeom>
          <a:gradFill>
            <a:gsLst>
              <a:gs pos="0">
                <a:schemeClr val="bg2">
                  <a:alpha val="10000"/>
                </a:schemeClr>
              </a:gs>
              <a:gs pos="100000">
                <a:schemeClr val="tx2">
                  <a:lumMod val="90000"/>
                  <a:alpha val="2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kumimoji="1" lang="zh-CN" altLang="en-US" dirty="0">
              <a:solidFill>
                <a:schemeClr val="lt1"/>
              </a:solidFill>
              <a:highlight>
                <a:srgbClr val="1171F1"/>
              </a:highlight>
              <a:latin typeface="微软雅黑" panose="020B0503020204020204" charset="-122"/>
              <a:ea typeface="微软雅黑" panose="020B0503020204020204" charset="-122"/>
            </a:endParaRPr>
          </a:p>
        </p:txBody>
      </p:sp>
      <p:cxnSp>
        <p:nvCxnSpPr>
          <p:cNvPr id="3" name="直接连接符 2"/>
          <p:cNvCxnSpPr/>
          <p:nvPr>
            <p:custDataLst>
              <p:tags r:id="rId3"/>
            </p:custDataLst>
          </p:nvPr>
        </p:nvCxnSpPr>
        <p:spPr>
          <a:xfrm>
            <a:off x="457204" y="914407"/>
            <a:ext cx="11277690" cy="12700"/>
          </a:xfrm>
          <a:prstGeom prst="line">
            <a:avLst/>
          </a:prstGeom>
          <a:ln w="31750" cap="rnd">
            <a:solidFill>
              <a:prstClr val="black"/>
            </a:solidFill>
            <a:round/>
          </a:ln>
        </p:spPr>
        <p:style>
          <a:lnRef idx="0">
            <a:srgbClr val="FFFFFF"/>
          </a:lnRef>
          <a:fillRef idx="0">
            <a:srgbClr val="FFFFFF"/>
          </a:fillRef>
          <a:effectRef idx="0">
            <a:srgbClr val="FFFFFF"/>
          </a:effectRef>
          <a:fontRef idx="minor">
            <a:schemeClr val="tx1"/>
          </a:fontRef>
        </p:style>
      </p:cxnSp>
      <p:sp>
        <p:nvSpPr>
          <p:cNvPr id="9" name="文本框 6"/>
          <p:cNvSpPr txBox="1"/>
          <p:nvPr>
            <p:custDataLst>
              <p:tags r:id="rId4"/>
            </p:custDataLst>
          </p:nvPr>
        </p:nvSpPr>
        <p:spPr>
          <a:xfrm>
            <a:off x="457204" y="152401"/>
            <a:ext cx="11277690" cy="609605"/>
          </a:xfrm>
          <a:prstGeom prst="rect">
            <a:avLst/>
          </a:prstGeom>
          <a:noFill/>
          <a:ln w="12700">
            <a:miter lim="400000"/>
          </a:ln>
          <a:extLst>
            <a:ext uri="{909E8E84-426E-40DD-AFC4-6F175D3DCCD1}">
              <a14:hiddenFill xmlns:a14="http://schemas.microsoft.com/office/drawing/2010/main">
                <a:solidFill>
                  <a:schemeClr val="accent1"/>
                </a:solidFill>
              </a14:hiddenFill>
            </a:ext>
          </a:extLst>
        </p:spPr>
        <p:txBody>
          <a:bodyPr lIns="0" tIns="0" rIns="0" bIns="0" anchor="ctr" anchorCtr="0">
            <a:normAutofit/>
          </a:bodyPr>
          <a:lstStyle>
            <a:defPPr>
              <a:defRPr lang="zh-CN"/>
            </a:defPPr>
            <a:lvl1pPr>
              <a:lnSpc>
                <a:spcPct val="120000"/>
              </a:lnSpc>
              <a:defRPr sz="3600" b="1">
                <a:solidFill>
                  <a:srgbClr val="FFFFFF"/>
                </a:solidFill>
                <a:latin typeface="微软雅黑" panose="020B0503020204020204" charset="-122"/>
                <a:ea typeface="微软雅黑" panose="020B0503020204020204" charset="-122"/>
                <a:cs typeface="微软雅黑" panose="020B0503020204020204" charset="-122"/>
              </a:defRPr>
            </a:lvl1pPr>
          </a:lstStyle>
          <a:p>
            <a:pPr algn="ctr">
              <a:lnSpc>
                <a:spcPct val="100000"/>
              </a:lnSpc>
            </a:pPr>
            <a:r>
              <a:rPr lang="zh-CN" dirty="0" err="1">
                <a:solidFill>
                  <a:schemeClr val="dk1"/>
                </a:solidFill>
                <a:latin typeface="微软雅黑" panose="020B0503020204020204" charset="-122"/>
                <a:ea typeface="微软雅黑" panose="020B0503020204020204" charset="-122"/>
                <a:sym typeface="微软雅黑" panose="020B0503020204020204" charset="-122"/>
              </a:rPr>
              <a:t>第二版</a:t>
            </a:r>
            <a:endParaRPr lang="zh-CN" dirty="0" err="1">
              <a:solidFill>
                <a:schemeClr val="dk1"/>
              </a:solidFill>
              <a:latin typeface="微软雅黑" panose="020B0503020204020204" charset="-122"/>
              <a:ea typeface="微软雅黑" panose="020B0503020204020204" charset="-122"/>
              <a:sym typeface="微软雅黑" panose="020B0503020204020204" charset="-122"/>
            </a:endParaRPr>
          </a:p>
        </p:txBody>
      </p:sp>
      <p:sp>
        <p:nvSpPr>
          <p:cNvPr id="11" name="Title 6"/>
          <p:cNvSpPr txBox="1"/>
          <p:nvPr>
            <p:custDataLst>
              <p:tags r:id="rId5"/>
            </p:custDataLst>
          </p:nvPr>
        </p:nvSpPr>
        <p:spPr>
          <a:xfrm>
            <a:off x="969645" y="1547495"/>
            <a:ext cx="10238740" cy="4628515"/>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第一版的基础上改进了代码，开始使用枚举表示状态。游戏模式，棋子颜色为黑白和空，省去了一次判断，在改进过程中发现之前代码很多错误之所以能跑是因为负负为正，出来正好可以用，但在需要在两个进程之间加东西就出问题了，所以又重新修改。</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将代码整体翻修之后发现那个内存跑满的问题还在，还在调试过程中发现了新的问题：</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1.</a:t>
            </a:r>
            <a:r>
              <a:rPr lang="zh-CN" altLang="en-US" sz="1600" spc="10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sym typeface="+mn-ea"/>
              </a:rPr>
              <a:t>当时的主函数，用了大量的if，导致很混乱。而且</a:t>
            </a: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在用右上角关闭结束窗口时会报错，并且程序沿着goto语句又跑一遍。</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2.控制台一直有输出，但是自己用单一图片测试却没有这个情况。</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r>
              <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rPr>
              <a:t>3.询问滕鎧泽，让他帮忙看，他就直接告诉我我的程序逻辑太差了，没有帮我看的想法。</a:t>
            </a: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a:p>
            <a:pPr indent="457200" algn="l" fontAlgn="auto">
              <a:lnSpc>
                <a:spcPct val="200000"/>
              </a:lnSpc>
              <a:spcAft>
                <a:spcPts val="800"/>
              </a:spcAft>
            </a:pPr>
            <a:endParaRPr lang="zh-CN" altLang="en-US" sz="1600" spc="100" dirty="0">
              <a:ln w="3175">
                <a:noFill/>
                <a:prstDash val="dash"/>
              </a:ln>
              <a:solidFill>
                <a:schemeClr val="dk1">
                  <a:lumMod val="75000"/>
                  <a:lumOff val="25000"/>
                </a:schemeClr>
              </a:solidFill>
              <a:uFillTx/>
              <a:latin typeface="微软雅黑" panose="020B0503020204020204" charset="-122"/>
              <a:ea typeface="微软雅黑" panose="020B0503020204020204" charset="-122"/>
              <a:cs typeface="微软雅黑" panose="020B0503020204020204" charset="-122"/>
            </a:endParaRPr>
          </a:p>
        </p:txBody>
      </p:sp>
      <p:sp>
        <p:nvSpPr>
          <p:cNvPr id="2" name="右箭头 1"/>
          <p:cNvSpPr/>
          <p:nvPr/>
        </p:nvSpPr>
        <p:spPr>
          <a:xfrm>
            <a:off x="11307445" y="3777615"/>
            <a:ext cx="618490" cy="259715"/>
          </a:xfrm>
          <a:prstGeom prst="rightArrow">
            <a:avLst/>
          </a:prstGeom>
        </p:spPr>
        <p:style>
          <a:lnRef idx="0">
            <a:srgbClr val="FFFFFF"/>
          </a:lnRef>
          <a:fillRef idx="1">
            <a:prstClr val="black"/>
          </a:fillRef>
          <a:effectRef idx="1">
            <a:prstClr val="black"/>
          </a:effectRef>
          <a:fontRef idx="minor">
            <a:schemeClr val="lt1"/>
          </a:fontRef>
        </p:style>
        <p:txBody>
          <a:bodyPr rtlCol="0" anchor="ctr"/>
          <a:p>
            <a:pPr algn="ctr"/>
            <a:endParaRPr lang="zh-CN" altLang="en-US"/>
          </a:p>
        </p:txBody>
      </p:sp>
    </p:spTree>
    <p:custDataLst>
      <p:tags r:id="rId6"/>
    </p:custData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7"/>
  <p:tag name="KSO_WM_UNIT_LAYERLEVEL" val="1"/>
  <p:tag name="KSO_WM_TAG_VERSION" val="1.0"/>
  <p:tag name="KSO_WM_BEAUTIFY_FLAG" val="#wm#"/>
  <p:tag name="KSO_WM_UNIT_TYPE" val="y"/>
  <p:tag name="KSO_WM_UNIT_INDEX" val="7"/>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101.xml><?xml version="1.0" encoding="utf-8"?>
<p:tagLst xmlns:p="http://schemas.openxmlformats.org/presentationml/2006/main">
  <p:tag name="KSO_WM_SLIDE_BACKGROUND_TYPE" val="bottomTop"/>
  <p:tag name="KSO_WM_SLIDE_BK_DARK_LIGHT" val="2"/>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6915"/>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8.xml><?xml version="1.0" encoding="utf-8"?>
<p:tagLst xmlns:p="http://schemas.openxmlformats.org/presentationml/2006/main">
  <p:tag name="KSO_WM_TEMPLATE_SUBCATEGORY" val="0"/>
  <p:tag name="KSO_WM_TEMPLATE_MASTER_TYPE" val="1"/>
  <p:tag name="KSO_WM_TEMPLATE_COLOR_TYPE" val="1"/>
  <p:tag name="KSO_WM_TAG_VERSION" val="1.0"/>
  <p:tag name="KSO_WM_BEAUTIFY_FLAG" val="#wm#"/>
  <p:tag name="KSO_WM_TEMPLATE_CATEGORY" val="custom"/>
  <p:tag name="KSO_WM_TEMPLATE_INDEX" val="20206915"/>
  <p:tag name="KSO_WM_TEMPLATE_MASTER_THUMB_INDEX" val="12"/>
  <p:tag name="KSO_WM_TEMPLATE_THUMBS_INDEX" val="1、4、7、8、10、11、12、13、15"/>
</p:tagLst>
</file>

<file path=ppt/tags/tag129.xml><?xml version="1.0" encoding="utf-8"?>
<p:tagLst xmlns:p="http://schemas.openxmlformats.org/presentationml/2006/main">
  <p:tag name="KSO_WM_UNIT_PLACING_PICTURE_USER_VIEWPORT" val="{&quot;height&quot;:6276,&quot;width&quot;:8910}"/>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30.xml><?xml version="1.0" encoding="utf-8"?>
<p:tagLst xmlns:p="http://schemas.openxmlformats.org/presentationml/2006/main">
  <p:tag name="KSO_WM_UNIT_PLACING_PICTURE_USER_VIEWPORT" val="{&quot;height&quot;:6276,&quot;width&quot;:8910}"/>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44.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3"/>
</p:tagLst>
</file>

<file path=ppt/tags/tag145.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wm#"/>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0.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2"/>
</p:tagLst>
</file>

<file path=ppt/tags/tag151.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3"/>
</p:tagLst>
</file>

<file path=ppt/tags/tag152.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15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 name="WM_BEAUTIFY_ZORDER_FLAG_TAG" val="5"/>
</p:tagLst>
</file>

<file path=ppt/tags/tag154.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wm#"/>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WM_BEAUTIFY_ZORDER_FLAG_TAG" val="6"/>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SLIDE_ID" val="diagram20220058_3"/>
  <p:tag name="KSO_WM_TEMPLATE_SUBCATEGORY" val="25"/>
  <p:tag name="KSO_WM_TEMPLATE_MASTER_TYPE" val="0"/>
  <p:tag name="KSO_WM_TEMPLATE_COLOR_TYPE" val="0"/>
  <p:tag name="KSO_WM_SLIDE_ITEM_CNT" val="0"/>
  <p:tag name="KSO_WM_SLIDE_INDEX" val="3"/>
  <p:tag name="KSO_WM_TAG_VERSION" val="1.0"/>
  <p:tag name="KSO_WM_BEAUTIFY_FLAG" val="#wm#"/>
  <p:tag name="KSO_WM_TEMPLATE_CATEGORY" val="diagram"/>
  <p:tag name="KSO_WM_TEMPLATE_INDEX" val="20220058"/>
  <p:tag name="KSO_WM_SLIDE_TYPE" val="text"/>
  <p:tag name="KSO_WM_SLIDE_SUBTYPE" val="picTxt"/>
  <p:tag name="KSO_WM_SLIDE_LAYOUTTYPE" val="topbottom"/>
  <p:tag name="KSO_WM_SLIDE_SIZE" val="888*492"/>
  <p:tag name="KSO_WM_SLIDE_POSITION" val="36*24"/>
  <p:tag name="KSO_WM_SLIDE_LAYOUT" val="d"/>
  <p:tag name="KSO_WM_SLIDE_LAYOUT_CNT" val="1"/>
  <p:tag name="KSO_WM_SLIDE_LAYOUT_INFO" val="{&quot;backgroundInfo&quot;:[{&quot;bottom&quot;:0,&quot;bottomAbs&quot;:false,&quot;left&quot;:0,&quot;leftAbs&quot;:false,&quot;right&quot;:0,&quot;rightAbs&quot;:false,&quot;top&quot;:0,&quot;topAbs&quot;:false,&quot;type&quot;:&quot;general&quot;}],&quot;id&quot;:&quot;2023-12-13T11:22:24&quot;,&quot;margin&quot;:{&quot;bottom&quot;:0.847000002861023,&quot;left&quot;:1.2699999809265137,&quot;right&quot;:1.2699999809265137,&quot;top&quot;:1.6929999589920044},&quot;type&quot;:0}"/>
  <p:tag name="KSO_WM_SLIDE_RATIO" val="1.777778"/>
  <p:tag name="KSO_WM_SLIDE_BACKGROUND" val="[&quot;general&quot;]"/>
  <p:tag name="KSO_WM_SLIDE_BACKGROUND_TYPE" val="gener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3"/>
</p:tagLst>
</file>

<file path=ppt/tags/tag161.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3*i*1"/>
  <p:tag name="KSO_WM_TEMPLATE_CATEGORY" val="diagram"/>
  <p:tag name="KSO_WM_TEMPLATE_INDEX" val="20220058"/>
  <p:tag name="KSO_WM_UNIT_LAYERLEVEL" val="1"/>
  <p:tag name="KSO_WM_TAG_VERSION" val="1.0"/>
  <p:tag name="KSO_WM_BEAUTIFY_FLAG" val=""/>
  <p:tag name="KSO_WM_UNIT_TYPE" val="i"/>
  <p:tag name="KSO_WM_UNIT_INDEX" val="1"/>
  <p:tag name="KSO_WM_UNIT_BLOCK" val="0"/>
  <p:tag name="KSO_WM_UNIT_SM_LIMIT_TYPE" val="3"/>
  <p:tag name="KSO_WM_UNIT_DEC_AREA_ID" val="8a3794c4b6e349188cfeedf5b6c3c579"/>
  <p:tag name="KSO_WM_UNIT_DECORATE_INFO" val="{&quot;ReferentInfo&quot;:{&quot;Id&quot;:&quot;d1a394a27fb4426d839dac8d39cf9a61&quot;,&quot;X&quot;:{&quot;Pos&quot;:1},&quot;Y&quot;:{&quot;Pos&quot;:0}},&quot;DecorateInfoX&quot;:{&quot;Pos&quot;:1,&quot;IsAbs&quot;:true},&quot;DecorateInfoY&quot;:{&quot;Pos&quot;:1,&quot;IsAbs&quot;:true},&quot;DecorateInfoW&quot;:{&quot;IsAbs&quot;:fals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66.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3"/>
</p:tagLst>
</file>

<file path=ppt/tags/tag167.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7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17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7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78.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0856_1*d*1"/>
  <p:tag name="KSO_WM_TEMPLATE_CATEGORY" val="diagram"/>
  <p:tag name="KSO_WM_TEMPLATE_INDEX" val="20210856"/>
  <p:tag name="KSO_WM_UNIT_LAYERLEVEL" val="1"/>
  <p:tag name="KSO_WM_TAG_VERSION" val="1.0"/>
  <p:tag name="KSO_WM_BEAUTIFY_FLAG" val="#wm#"/>
  <p:tag name="KSO_WM_CHIP_GROUPID" val="5e7310da9a230a26b9e88a19"/>
  <p:tag name="KSO_WM_CHIP_XID" val="5e7310da9a230a26b9e88a1a"/>
  <p:tag name="KSO_WM_UNIT_DEC_AREA_ID" val="2f2f1071c88845dab12dcd4402c69aa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5bf607024c4172860c5b241dae7768"/>
  <p:tag name="KSO_WM_UNIT_PLACING_PICTURE" val="995bf607024c4172860c5b241dae7768"/>
  <p:tag name="KSO_WM_TEMPLATE_ASSEMBLE_XID" val="6130c4e08b5cc6c91112a56b"/>
  <p:tag name="KSO_WM_TEMPLATE_ASSEMBLE_GROUPID" val="6130c4e08b5cc6c91112a56b"/>
  <p:tag name="WM_BEAUTIFY_ZORDER_FLAG_TAG" val="4"/>
</p:tagLst>
</file>

<file path=ppt/tags/tag17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56_1*f*1"/>
  <p:tag name="KSO_WM_TEMPLATE_CATEGORY" val="diagram"/>
  <p:tag name="KSO_WM_TEMPLATE_INDEX" val="20210856"/>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d887781d562a400288dd7084926b56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132f91d220f4e668e51bf54e00cfb97"/>
  <p:tag name="KSO_WM_UNIT_TEXT_FILL_FORE_SCHEMECOLOR_INDEX_BRIGHTNESS" val="0.25"/>
  <p:tag name="KSO_WM_UNIT_TEXT_FILL_FORE_SCHEMECOLOR_INDEX" val="13"/>
  <p:tag name="KSO_WM_UNIT_TEXT_FILL_TYPE" val="1"/>
  <p:tag name="KSO_WM_TEMPLATE_ASSEMBLE_XID" val="6130c4e08b5cc6c91112a56b"/>
  <p:tag name="KSO_WM_TEMPLATE_ASSEMBLE_GROUPID" val="6130c4e08b5cc6c91112a56b"/>
  <p:tag name="WM_BEAUTIFY_ZORDER_FLAG_TAG" val="5"/>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0856_1*d*1"/>
  <p:tag name="KSO_WM_TEMPLATE_CATEGORY" val="diagram"/>
  <p:tag name="KSO_WM_TEMPLATE_INDEX" val="20210856"/>
  <p:tag name="KSO_WM_UNIT_LAYERLEVEL" val="1"/>
  <p:tag name="KSO_WM_TAG_VERSION" val="1.0"/>
  <p:tag name="KSO_WM_BEAUTIFY_FLAG" val=""/>
  <p:tag name="KSO_WM_CHIP_GROUPID" val="5e7310da9a230a26b9e88a19"/>
  <p:tag name="KSO_WM_CHIP_XID" val="5e7310da9a230a26b9e88a1a"/>
  <p:tag name="KSO_WM_UNIT_DEC_AREA_ID" val="2f2f1071c88845dab12dcd4402c69aa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5bf607024c4172860c5b241dae7768"/>
  <p:tag name="KSO_WM_UNIT_PLACING_PICTURE" val="995bf607024c4172860c5b241dae7768"/>
  <p:tag name="KSO_WM_TEMPLATE_ASSEMBLE_XID" val="6130c4e08b5cc6c91112a56b"/>
  <p:tag name="KSO_WM_TEMPLATE_ASSEMBLE_GROUPID" val="6130c4e08b5cc6c91112a56b"/>
  <p:tag name="WM_BEAUTIFY_ZORDER_FLAG_TAG" val="4"/>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8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87.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18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9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193.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wm#"/>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 name="KSO_WM_UNIT_PLACING_PICTURE_INFO" val="{&quot;code&quot;:&quot;&quot;,&quot;full_picture&quot;:false,&quot;scheme&quot;:&quot;&quot;,&quot;spacing&quot;:5}"/>
  <p:tag name="KSO_WM_UNIT_PLACING_PICTURE_COLLAGE_RELATIVERECTANGLE" val="{&quot;height&quot;:6242.864682927019,&quot;width&quot;:7594.060744357631}"/>
</p:tagLst>
</file>

<file path=ppt/tags/tag19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19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1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19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UNIT_TYPE" val="y"/>
  <p:tag name="KSO_WM_UNIT_INDEX"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00.xml><?xml version="1.0" encoding="utf-8"?>
<p:tagLst xmlns:p="http://schemas.openxmlformats.org/presentationml/2006/main">
  <p:tag name="KSO_WM_UNIT_VALUE" val="931*1523"/>
  <p:tag name="KSO_WM_UNIT_HIGHLIGHT" val="0"/>
  <p:tag name="KSO_WM_UNIT_COMPATIBLE" val="1"/>
  <p:tag name="KSO_WM_UNIT_DIAGRAM_ISNUMVISUAL" val="0"/>
  <p:tag name="KSO_WM_UNIT_DIAGRAM_ISREFERUNIT" val="0"/>
  <p:tag name="KSO_WM_UNIT_TYPE" val="d"/>
  <p:tag name="KSO_WM_UNIT_INDEX" val="1"/>
  <p:tag name="KSO_WM_UNIT_ID" val="diagram20211008_1*d*1"/>
  <p:tag name="KSO_WM_TEMPLATE_CATEGORY" val="diagram"/>
  <p:tag name="KSO_WM_TEMPLATE_INDEX" val="20211008"/>
  <p:tag name="KSO_WM_UNIT_LAYERLEVEL" val="1"/>
  <p:tag name="KSO_WM_TAG_VERSION" val="1.0"/>
  <p:tag name="KSO_WM_BEAUTIFY_FLAG" val=""/>
  <p:tag name="KSO_WM_CHIP_GROUPID" val="5e7310da9a230a26b9e88a19"/>
  <p:tag name="KSO_WM_CHIP_XID" val="5e7310da9a230a26b9e88a1a"/>
  <p:tag name="KSO_WM_UNIT_DEC_AREA_ID" val="bbdd324361f642f5ac29827d9a82440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af17e483a774b2c871eee8c5f51145e"/>
  <p:tag name="KSO_WM_UNIT_PLACING_PICTURE" val="faf17e483a774b2c871eee8c5f51145e"/>
  <p:tag name="KSO_WM_TEMPLATE_ASSEMBLE_XID" val="60656ea04054ed1e2fb7fcbc"/>
  <p:tag name="KSO_WM_TEMPLATE_ASSEMBLE_GROUPID" val="60656ea04054ed1e2fb7fcbc"/>
  <p:tag name="WM_BEAUTIFY_ZORDER_FLAG_TAG" val="4"/>
  <p:tag name="KSO_WM_UNIT_PLACING_PICTURE_INFO" val="{&quot;code&quot;:&quot;&quot;,&quot;full_picture&quot;:false,&quot;scheme&quot;:&quot;&quot;,&quot;spacing&quot;:5}"/>
  <p:tag name="KSO_WM_UNIT_PLACING_PICTURE_COLLAGE_RELATIVERECTANGLE" val="{&quot;height&quot;:7622.596962987045,&quot;width&quot;:4541.666141732283}"/>
</p:tagLst>
</file>

<file path=ppt/tags/tag20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0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03.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Lst>
</file>

<file path=ppt/tags/tag204.xml><?xml version="1.0" encoding="utf-8"?>
<p:tagLst xmlns:p="http://schemas.openxmlformats.org/presentationml/2006/main">
  <p:tag name="KSO_WM_UNIT_VALUE" val="1311*1354"/>
  <p:tag name="KSO_WM_UNIT_HIGHLIGHT" val="0"/>
  <p:tag name="KSO_WM_UNIT_COMPATIBLE" val="0"/>
  <p:tag name="KSO_WM_UNIT_DIAGRAM_ISNUMVISUAL" val="0"/>
  <p:tag name="KSO_WM_UNIT_DIAGRAM_ISREFERUNIT" val="0"/>
  <p:tag name="KSO_WM_UNIT_TYPE" val="d"/>
  <p:tag name="KSO_WM_UNIT_INDEX" val="1"/>
  <p:tag name="KSO_WM_UNIT_ID" val="diagram20211899_1*d*1"/>
  <p:tag name="KSO_WM_TEMPLATE_CATEGORY" val="diagram"/>
  <p:tag name="KSO_WM_TEMPLATE_INDEX" val="20211899"/>
  <p:tag name="KSO_WM_UNIT_LAYERLEVEL" val="1"/>
  <p:tag name="KSO_WM_TAG_VERSION" val="1.0"/>
  <p:tag name="KSO_WM_BEAUTIFY_FLAG" val=""/>
  <p:tag name="KSO_WM_CHIP_GROUPID" val="5e7310da9a230a26b9e88a19"/>
  <p:tag name="KSO_WM_CHIP_XID" val="5e7310da9a230a26b9e88a1a"/>
  <p:tag name="KSO_WM_UNIT_DEC_AREA_ID" val="51e6b16af8414593af898aa3f2cc02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8138117cc34770aa353d22a3ee0721"/>
  <p:tag name="KSO_WM_UNIT_PLACING_PICTURE" val="978138117cc34770aa353d22a3ee0721"/>
  <p:tag name="KSO_WM_TEMPLATE_ASSEMBLE_XID" val="60656f0e4054ed1e2fb802b1"/>
  <p:tag name="KSO_WM_TEMPLATE_ASSEMBLE_GROUPID" val="60656f0e4054ed1e2fb802b1"/>
  <p:tag name="WM_BEAUTIFY_ZORDER_FLAG_TAG" val="5"/>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0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211.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wm#"/>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Lst>
</file>

<file path=ppt/tags/tag21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1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17.xml><?xml version="1.0" encoding="utf-8"?>
<p:tagLst xmlns:p="http://schemas.openxmlformats.org/presentationml/2006/main">
  <p:tag name="KSO_WM_TAG_VERSION" val="1.0"/>
  <p:tag name="KSO_WM_BEAUTIFY_FLAG" val="#wm#"/>
  <p:tag name="KSO_WM_UNIT_TYPE" val="i"/>
  <p:tag name="KSO_WM_UNIT_ID" val="diagram20211899_1*i*1"/>
  <p:tag name="KSO_WM_TEMPLATE_CATEGORY" val="diagram"/>
  <p:tag name="KSO_WM_TEMPLATE_INDEX" val="20211899"/>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d2e05467955471fa302bda457c0223f"/>
  <p:tag name="KSO_WM_UNIT_DECORATE_INFO" val="{&quot;DecorateInfoH&quot;:{&quot;IsAbs&quot;:true},&quot;DecorateInfoW&quot;:{&quot;IsAbs&quot;:true},&quot;DecorateInfoX&quot;:{&quot;IsAbs&quot;:true,&quot;Pos&quot;:1},&quot;DecorateInfoY&quot;:{&quot;IsAbs&quot;:true,&quot;Pos&quot;:1},&quot;ReferentInfo&quot;:{&quot;Id&quot;:&quot;51e6b16af8414593af898aa3f2cc02ec&quot;,&quot;X&quot;:{&quot;Pos&quot;:1},&quot;Y&quot;:{&quot;Pos&quot;:1}},&quot;whChangeMode&quot;:0}"/>
  <p:tag name="KSO_WM_CHIP_GROUPID" val="5ef0aed10e56d0f322bebb3b"/>
  <p:tag name="KSO_WM_CHIP_XID" val="5ef0aed10e56d0f322bebb3c"/>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357"/>
  <p:tag name="KSO_WM_TEMPLATE_ASSEMBLE_XID" val="60656f0e4054ed1e2fb802b1"/>
  <p:tag name="KSO_WM_TEMPLATE_ASSEMBLE_GROUPID" val="60656f0e4054ed1e2fb802b1"/>
  <p:tag name="WM_BEAUTIFY_ZORDER_FLAG_TAG" val="3"/>
</p:tagLst>
</file>

<file path=ppt/tags/tag21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9_1*f*1"/>
  <p:tag name="KSO_WM_TEMPLATE_CATEGORY" val="diagram"/>
  <p:tag name="KSO_WM_TEMPLATE_INDEX" val="20211899"/>
  <p:tag name="KSO_WM_UNIT_LAYERLEVEL" val="1"/>
  <p:tag name="KSO_WM_TAG_VERSION" val="1.0"/>
  <p:tag name="KSO_WM_BEAUTIFY_FLAG" val="#wm#"/>
  <p:tag name="KSO_WM_UNIT_DEFAULT_FONT" val="14;20;2"/>
  <p:tag name="KSO_WM_UNIT_BLOCK" val="0"/>
  <p:tag name="KSO_WM_UNIT_VALUE" val="294"/>
  <p:tag name="KSO_WM_UNIT_SHOW_EDIT_AREA_INDICATION" val="1"/>
  <p:tag name="KSO_WM_CHIP_GROUPID" val="5e6b05596848fb12bee65ac8"/>
  <p:tag name="KSO_WM_CHIP_XID" val="5e6b05596848fb12bee65aca"/>
  <p:tag name="KSO_WM_UNIT_DEC_AREA_ID" val="24c1277e83284b3e8ff9d295f21b0b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1d359df93964d5d92ead9569eaa9c26"/>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0e4054ed1e2fb802b1"/>
  <p:tag name="KSO_WM_TEMPLATE_ASSEMBLE_GROUPID" val="60656f0e4054ed1e2fb802b1"/>
  <p:tag name="WM_BEAUTIFY_ZORDER_FLAG_TAG" val="4"/>
</p:tagLst>
</file>

<file path=ppt/tags/tag219.xml><?xml version="1.0" encoding="utf-8"?>
<p:tagLst xmlns:p="http://schemas.openxmlformats.org/presentationml/2006/main">
  <p:tag name="KSO_WM_UNIT_VALUE" val="1311*1354"/>
  <p:tag name="KSO_WM_UNIT_HIGHLIGHT" val="0"/>
  <p:tag name="KSO_WM_UNIT_COMPATIBLE" val="0"/>
  <p:tag name="KSO_WM_UNIT_DIAGRAM_ISNUMVISUAL" val="0"/>
  <p:tag name="KSO_WM_UNIT_DIAGRAM_ISREFERUNIT" val="0"/>
  <p:tag name="KSO_WM_UNIT_TYPE" val="d"/>
  <p:tag name="KSO_WM_UNIT_INDEX" val="1"/>
  <p:tag name="KSO_WM_UNIT_ID" val="diagram20211899_1*d*1"/>
  <p:tag name="KSO_WM_TEMPLATE_CATEGORY" val="diagram"/>
  <p:tag name="KSO_WM_TEMPLATE_INDEX" val="20211899"/>
  <p:tag name="KSO_WM_UNIT_LAYERLEVEL" val="1"/>
  <p:tag name="KSO_WM_TAG_VERSION" val="1.0"/>
  <p:tag name="KSO_WM_BEAUTIFY_FLAG" val="#wm#"/>
  <p:tag name="KSO_WM_CHIP_GROUPID" val="5e7310da9a230a26b9e88a19"/>
  <p:tag name="KSO_WM_CHIP_XID" val="5e7310da9a230a26b9e88a1a"/>
  <p:tag name="KSO_WM_UNIT_DEC_AREA_ID" val="51e6b16af8414593af898aa3f2cc02e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78138117cc34770aa353d22a3ee0721"/>
  <p:tag name="KSO_WM_UNIT_PLACING_PICTURE" val="978138117cc34770aa353d22a3ee0721"/>
  <p:tag name="KSO_WM_TEMPLATE_ASSEMBLE_XID" val="60656f0e4054ed1e2fb802b1"/>
  <p:tag name="KSO_WM_TEMPLATE_ASSEMBLE_GROUPID" val="60656f0e4054ed1e2fb802b1"/>
  <p:tag name="WM_BEAUTIFY_ZORDER_FLAG_TAG" val="5"/>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2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25.xml><?xml version="1.0" encoding="utf-8"?>
<p:tagLst xmlns:p="http://schemas.openxmlformats.org/presentationml/2006/main">
  <p:tag name="KSO_WM_UNIT_BLOCK" val="0"/>
  <p:tag name="KSO_WM_UNIT_SM_LIMIT_TYPE" val="2"/>
  <p:tag name="KSO_WM_UNIT_DEC_AREA_ID" val="75e473c879e04c36a5893b8f23b35438"/>
  <p:tag name="KSO_WM_UNIT_HIGHLIGHT" val="0"/>
  <p:tag name="KSO_WM_UNIT_COMPATIBLE" val="0"/>
  <p:tag name="KSO_WM_UNIT_DIAGRAM_ISNUMVISUAL" val="0"/>
  <p:tag name="KSO_WM_UNIT_DIAGRAM_ISREFERUNIT" val="0"/>
  <p:tag name="KSO_WM_UNIT_TYPE" val="i"/>
  <p:tag name="KSO_WM_UNIT_INDEX" val="2"/>
  <p:tag name="KSO_WM_UNIT_ID" val="diagram20215798_1*i*2"/>
  <p:tag name="KSO_WM_TEMPLATE_CATEGORY" val="diagram"/>
  <p:tag name="KSO_WM_TEMPLATE_INDEX" val="20215798"/>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b9b4dda340fd2c9b7ba4"/>
  <p:tag name="KSO_WM_CHIP_XID" val="5f22b9b4dda340fd2c9b7ba5"/>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848"/>
  <p:tag name="KSO_WM_TEMPLATE_ASSEMBLE_XID" val="6130c4e18b5cc6c91112a594"/>
  <p:tag name="KSO_WM_TEMPLATE_ASSEMBLE_GROUPID" val="6130c4e18b5cc6c91112a594"/>
  <p:tag name="WM_BEAUTIFY_ZORDER_FLAG_TAG" val="4"/>
</p:tagLst>
</file>

<file path=ppt/tags/tag226.xml><?xml version="1.0" encoding="utf-8"?>
<p:tagLst xmlns:p="http://schemas.openxmlformats.org/presentationml/2006/main">
  <p:tag name="KSO_WM_UNIT_BLOCK" val="0"/>
  <p:tag name="KSO_WM_UNIT_SM_LIMIT_TYPE" val="2"/>
  <p:tag name="KSO_WM_UNIT_DEC_AREA_ID" val="2145177a6a074d9b9fa3c66e226672fb"/>
  <p:tag name="KSO_WM_UNIT_HIGHLIGHT" val="0"/>
  <p:tag name="KSO_WM_UNIT_COMPATIBLE" val="0"/>
  <p:tag name="KSO_WM_UNIT_DIAGRAM_ISNUMVISUAL" val="0"/>
  <p:tag name="KSO_WM_UNIT_DIAGRAM_ISREFERUNIT" val="0"/>
  <p:tag name="KSO_WM_UNIT_TYPE" val="i"/>
  <p:tag name="KSO_WM_UNIT_INDEX" val="3"/>
  <p:tag name="KSO_WM_UNIT_ID" val="diagram20215798_1*i*3"/>
  <p:tag name="KSO_WM_TEMPLATE_CATEGORY" val="diagram"/>
  <p:tag name="KSO_WM_TEMPLATE_INDEX" val="20215798"/>
  <p:tag name="KSO_WM_UNIT_LAYERLEVEL" val="1"/>
  <p:tag name="KSO_WM_TAG_VERSION" val="1.0"/>
  <p:tag name="KSO_WM_BEAUTIFY_FLAG" val="#wm#"/>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22b9b4dda340fd2c9b7ba4"/>
  <p:tag name="KSO_WM_CHIP_XID" val="5f22b9b4dda340fd2c9b7ba5"/>
  <p:tag name="KSO_WM_TEMPLATE_ASSEMBLE_XID" val="6130c4e18b5cc6c91112a594"/>
  <p:tag name="KSO_WM_TEMPLATE_ASSEMBLE_GROUPID" val="6130c4e18b5cc6c91112a594"/>
  <p:tag name="WM_BEAUTIFY_ZORDER_FLAG_TAG" val="5"/>
</p:tagLst>
</file>

<file path=ppt/tags/tag227.xml><?xml version="1.0" encoding="utf-8"?>
<p:tagLst xmlns:p="http://schemas.openxmlformats.org/presentationml/2006/main">
  <p:tag name="KSO_WM_UNIT_VALUE" val="888*1100"/>
  <p:tag name="KSO_WM_UNIT_HIGHLIGHT" val="0"/>
  <p:tag name="KSO_WM_UNIT_COMPATIBLE" val="0"/>
  <p:tag name="KSO_WM_UNIT_DIAGRAM_ISNUMVISUAL" val="0"/>
  <p:tag name="KSO_WM_UNIT_DIAGRAM_ISREFERUNIT" val="0"/>
  <p:tag name="KSO_WM_UNIT_TYPE" val="d"/>
  <p:tag name="KSO_WM_UNIT_INDEX" val="1"/>
  <p:tag name="KSO_WM_UNIT_ID" val="diagram20215798_1*d*1"/>
  <p:tag name="KSO_WM_TEMPLATE_CATEGORY" val="diagram"/>
  <p:tag name="KSO_WM_TEMPLATE_INDEX" val="20215798"/>
  <p:tag name="KSO_WM_UNIT_LAYERLEVEL" val="1"/>
  <p:tag name="KSO_WM_TAG_VERSION" val="1.0"/>
  <p:tag name="KSO_WM_BEAUTIFY_FLAG" val="#wm#"/>
  <p:tag name="KSO_WM_CHIP_GROUPID" val="5e7310da9a230a26b9e88a19"/>
  <p:tag name="KSO_WM_CHIP_XID" val="5e7310da9a230a26b9e88a1a"/>
  <p:tag name="KSO_WM_UNIT_DEC_AREA_ID" val="a99591884654431d89164c64c52deb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cc3aeb1e8724b02b950b245b7fbe33a"/>
  <p:tag name="KSO_WM_UNIT_PLACING_PICTURE" val="dcc3aeb1e8724b02b950b245b7fbe33a"/>
  <p:tag name="KSO_WM_UNIT_SUPPORT_UNIT_TYPE" val="[&quot;d&quot;,&quot;θ&quot;]"/>
  <p:tag name="KSO_WM_TEMPLATE_ASSEMBLE_XID" val="6130c4e18b5cc6c91112a594"/>
  <p:tag name="KSO_WM_TEMPLATE_ASSEMBLE_GROUPID" val="6130c4e18b5cc6c91112a594"/>
  <p:tag name="WM_BEAUTIFY_ZORDER_FLAG_TAG" val="6"/>
</p:tagLst>
</file>

<file path=ppt/tags/tag228.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5798_1*f*1"/>
  <p:tag name="KSO_WM_TEMPLATE_CATEGORY" val="diagram"/>
  <p:tag name="KSO_WM_TEMPLATE_INDEX" val="20215798"/>
  <p:tag name="KSO_WM_UNIT_LAYERLEVEL" val="1"/>
  <p:tag name="KSO_WM_TAG_VERSION" val="1.0"/>
  <p:tag name="KSO_WM_BEAUTIFY_FLAG" val="#wm#"/>
  <p:tag name="KSO_WM_UNIT_DEFAULT_FONT" val="14;20;2"/>
  <p:tag name="KSO_WM_UNIT_BLOCK" val="0"/>
  <p:tag name="KSO_WM_UNIT_VALUE" val="44"/>
  <p:tag name="KSO_WM_UNIT_SHOW_EDIT_AREA_INDICATION" val="1"/>
  <p:tag name="KSO_WM_CHIP_GROUPID" val="5e6b05596848fb12bee65ac8"/>
  <p:tag name="KSO_WM_CHIP_XID" val="5e6b05596848fb12bee65aca"/>
  <p:tag name="KSO_WM_UNIT_DEC_AREA_ID" val="90a0bc6fe0684e52b0691ace412e6d9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f626e4283334740b546f859666eceb2"/>
  <p:tag name="KSO_WM_UNIT_SUPPORT_BIG_FONT" val="1"/>
  <p:tag name="KSO_WM_UNIT_TEXT_FILL_FORE_SCHEMECOLOR_INDEX_BRIGHTNESS" val="0.25"/>
  <p:tag name="KSO_WM_UNIT_TEXT_FILL_FORE_SCHEMECOLOR_INDEX" val="13"/>
  <p:tag name="KSO_WM_UNIT_TEXT_FILL_TYPE" val="1"/>
  <p:tag name="KSO_WM_TEMPLATE_ASSEMBLE_XID" val="6130c4e18b5cc6c91112a594"/>
  <p:tag name="KSO_WM_TEMPLATE_ASSEMBLE_GROUPID" val="6130c4e18b5cc6c91112a594"/>
  <p:tag name="WM_BEAUTIFY_ZORDER_FLAG_TAG" val="7"/>
</p:tagLst>
</file>

<file path=ppt/tags/tag22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3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26_1*i*2"/>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4"/>
</p:tagLst>
</file>

<file path=ppt/tags/tag2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26_1*i*3"/>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5"/>
</p:tagLst>
</file>

<file path=ppt/tags/tag2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26_1*i*4"/>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6"/>
</p:tagLst>
</file>

<file path=ppt/tags/tag2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26_1*i*5"/>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7"/>
</p:tagLst>
</file>

<file path=ppt/tags/tag23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26_1*f*1"/>
  <p:tag name="KSO_WM_TEMPLATE_CATEGORY" val="diagram"/>
  <p:tag name="KSO_WM_TEMPLATE_INDEX" val="20217126"/>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4d94aef7d28a4023a9e73ee4e8c8dc69"/>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0dadf657ee1847f58e2b86e0a32fca63"/>
  <p:tag name="KSO_WM_UNIT_SUPPORT_BIG_FONT" val="1"/>
  <p:tag name="KSO_WM_UNIT_TEXT_FILL_FORE_SCHEMECOLOR_INDEX_BRIGHTNESS" val="0.25"/>
  <p:tag name="KSO_WM_UNIT_TEXT_FILL_FORE_SCHEMECOLOR_INDEX" val="13"/>
  <p:tag name="KSO_WM_UNIT_TEXT_FILL_TYPE" val="1"/>
  <p:tag name="KSO_WM_TEMPLATE_ASSEMBLE_XID" val="638896a20c9383becde4ce47"/>
  <p:tag name="KSO_WM_TEMPLATE_ASSEMBLE_GROUPID" val="638896a20c9383becde4ce47"/>
  <p:tag name="WM_BEAUTIFY_ZORDER_FLAG_TAG" val="8"/>
</p:tagLst>
</file>

<file path=ppt/tags/tag239.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7126_1*d*1"/>
  <p:tag name="KSO_WM_TEMPLATE_CATEGORY" val="diagram"/>
  <p:tag name="KSO_WM_TEMPLATE_INDEX" val="20217126"/>
  <p:tag name="KSO_WM_UNIT_LAYERLEVEL" val="1"/>
  <p:tag name="KSO_WM_TAG_VERSION" val="1.0"/>
  <p:tag name="KSO_WM_BEAUTIFY_FLAG" val="#wm#"/>
  <p:tag name="KSO_WM_CHIP_GROUPID" val="5e7310da9a230a26b9e88a19"/>
  <p:tag name="KSO_WM_CHIP_XID" val="5e7310da9a230a26b9e88a1a"/>
  <p:tag name="KSO_WM_UNIT_DEC_AREA_ID" val="6756293a5a3840538473a68b3a02a83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18bbadcd7f4445d93c777935083c0a1"/>
  <p:tag name="KSO_WM_UNIT_PLACING_PICTURE" val="e18bbadcd7f4445d93c777935083c0a1"/>
  <p:tag name="KSO_WM_UNIT_SUPPORT_BIG_FONT" val="1"/>
  <p:tag name="KSO_WM_UNIT_SUPPORT_UNIT_TYPE" val="[&quot;d&quot;,&quot;β&quot;,&quot;θ&quot;]"/>
  <p:tag name="KSO_WM_TEMPLATE_ASSEMBLE_XID" val="638896a20c9383becde4ce47"/>
  <p:tag name="KSO_WM_TEMPLATE_ASSEMBLE_GROUPID" val="638896a20c9383becde4ce47"/>
  <p:tag name="KSO_WM_UNIT_PLACING_PICTURE_INFO" val="{&quot;code&quot;:&quot;A&quot;,&quot;full_picture&quot;:true,&quot;last_full_picture&quot;:&quot;A&quot;,&quot;margin&quot;:{&quot;left&quot;:1.0215516012913213,&quot;right&quot;:2.2898190288467504},&quot;scheme&quot;:&quot;2-0&quot;,&quot;spacing&quot;:5}"/>
  <p:tag name="KSO_WM_UNIT_PLACING_PICTURE_USER_VIEWPORT_SMARTMENU" val="{&quot;height&quot;:1291.3111427481622,&quot;width&quot;:6893.812260248802}"/>
  <p:tag name="KSO_WM_UNIT_PLACING_PICTURE_USER_RELATIVERECTANGLE_SMARTMENU" val="{&quot;bottom&quot;:0,&quot;left&quot;:0,&quot;right&quot;:0,&quot;top&quot;:0}"/>
  <p:tag name="WM_BEAUTIFY_ZORDER_FLAG_TAG" val="9"/>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40.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7126_1*d*1"/>
  <p:tag name="KSO_WM_TEMPLATE_CATEGORY" val="diagram"/>
  <p:tag name="KSO_WM_TEMPLATE_INDEX" val="20217126"/>
  <p:tag name="KSO_WM_UNIT_LAYERLEVEL" val="1"/>
  <p:tag name="KSO_WM_TAG_VERSION" val="1.0"/>
  <p:tag name="KSO_WM_BEAUTIFY_FLAG" val="#wm#"/>
  <p:tag name="KSO_WM_CHIP_GROUPID" val="5e7310da9a230a26b9e88a19"/>
  <p:tag name="KSO_WM_CHIP_XID" val="5e7310da9a230a26b9e88a1a"/>
  <p:tag name="KSO_WM_UNIT_DEC_AREA_ID" val="6756293a5a3840538473a68b3a02a83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18bbadcd7f4445d93c777935083c0a1"/>
  <p:tag name="KSO_WM_UNIT_PLACING_PICTURE" val="e18bbadcd7f4445d93c777935083c0a1"/>
  <p:tag name="KSO_WM_UNIT_SUPPORT_BIG_FONT" val="1"/>
  <p:tag name="KSO_WM_UNIT_SUPPORT_UNIT_TYPE" val="[&quot;d&quot;,&quot;β&quot;,&quot;θ&quot;]"/>
  <p:tag name="KSO_WM_TEMPLATE_ASSEMBLE_XID" val="638896a20c9383becde4ce47"/>
  <p:tag name="KSO_WM_TEMPLATE_ASSEMBLE_GROUPID" val="638896a20c9383becde4ce47"/>
  <p:tag name="KSO_WM_UNIT_PLACING_PICTURE_INFO" val="{&quot;code&quot;:&quot;A&quot;,&quot;full_picture&quot;:true,&quot;last_full_picture&quot;:&quot;A&quot;,&quot;margin&quot;:{&quot;left&quot;:1.0215516012913213,&quot;right&quot;:2.2898190288467504},&quot;scheme&quot;:&quot;2-0&quot;,&quot;spacing&quot;:5}"/>
  <p:tag name="KSO_WM_UNIT_PLACING_PICTURE_USER_VIEWPORT_SMARTMENU" val="{&quot;height&quot;:5998.7285301034,&quot;width&quot;:6893.812260248802}"/>
  <p:tag name="KSO_WM_UNIT_PLACING_PICTURE_USER_RELATIVERECTANGLE_SMARTMENU" val="{&quot;bottom&quot;:0,&quot;left&quot;:0,&quot;right&quot;:0,&quot;top&quot;:0}"/>
  <p:tag name="WM_BEAUTIFY_ZORDER_FLAG_TAG" val="10"/>
</p:tagLst>
</file>

<file path=ppt/tags/tag241.xml><?xml version="1.0" encoding="utf-8"?>
<p:tagLst xmlns:p="http://schemas.openxmlformats.org/presentationml/2006/main">
  <p:tag name="KSO_WM_UNIT_VALUE" val="1311*1227"/>
  <p:tag name="KSO_WM_UNIT_HIGHLIGHT" val="0"/>
  <p:tag name="KSO_WM_UNIT_COMPATIBLE" val="1"/>
  <p:tag name="KSO_WM_UNIT_DIAGRAM_ISNUMVISUAL" val="0"/>
  <p:tag name="KSO_WM_UNIT_DIAGRAM_ISREFERUNIT" val="0"/>
  <p:tag name="KSO_WM_UNIT_TYPE" val="d"/>
  <p:tag name="KSO_WM_UNIT_INDEX" val="1"/>
  <p:tag name="KSO_WM_UNIT_ID" val="diagram20217126_1*d*1"/>
  <p:tag name="KSO_WM_TEMPLATE_CATEGORY" val="diagram"/>
  <p:tag name="KSO_WM_TEMPLATE_INDEX" val="20217126"/>
  <p:tag name="KSO_WM_UNIT_LAYERLEVEL" val="1"/>
  <p:tag name="KSO_WM_TAG_VERSION" val="1.0"/>
  <p:tag name="KSO_WM_BEAUTIFY_FLAG" val=""/>
  <p:tag name="KSO_WM_CHIP_GROUPID" val="5e7310da9a230a26b9e88a19"/>
  <p:tag name="KSO_WM_CHIP_XID" val="5e7310da9a230a26b9e88a1a"/>
  <p:tag name="KSO_WM_UNIT_DEC_AREA_ID" val="6756293a5a3840538473a68b3a02a834"/>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e18bbadcd7f4445d93c777935083c0a1"/>
  <p:tag name="KSO_WM_UNIT_PLACING_PICTURE" val="e18bbadcd7f4445d93c777935083c0a1"/>
  <p:tag name="KSO_WM_UNIT_SUPPORT_BIG_FONT" val="1"/>
  <p:tag name="KSO_WM_UNIT_SUPPORT_UNIT_TYPE" val="[&quot;d&quot;,&quot;β&quot;,&quot;θ&quot;]"/>
  <p:tag name="KSO_WM_TEMPLATE_ASSEMBLE_XID" val="638896a20c9383becde4ce47"/>
  <p:tag name="KSO_WM_TEMPLATE_ASSEMBLE_GROUPID" val="638896a20c9383becde4ce47"/>
  <p:tag name="WM_BEAUTIFY_ZORDER_FLAG_TAG" val="9"/>
</p:tagLst>
</file>

<file path=ppt/tags/tag24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4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7126_1*i*2"/>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b9171e330b4d4b75a3109fe53261697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4"/>
</p:tagLst>
</file>

<file path=ppt/tags/tag2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7126_1*i*3"/>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791dc453c7ec463cbbb76f2023c9ee68"/>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5"/>
</p:tagLst>
</file>

<file path=ppt/tags/tag2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7126_1*i*4"/>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120087fc6dd54088a9239f66b371b2c7"/>
  <p:tag name="KSO_WM_UNIT_DECORATE_INFO" val="{&quot;ReferentInfo&quot;:{&quot;Id&quot;:&quot;slide&quot;,&quot;X&quot;:{&quot;Pos&quot;:1},&quot;Y&quot;:{&quot;Pos&quot;:2}},&quot;DecorateInfoX&quot;:{&quot;Pos&quot;:2,&quot;IsAbs&quot;:false},&quot;DecorateInfoY&quot;:{&quot;Pos&quot;:2,&quot;IsAbs&quot;:fals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6"/>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7126_1*i*5"/>
  <p:tag name="KSO_WM_TEMPLATE_CATEGORY" val="diagram"/>
  <p:tag name="KSO_WM_TEMPLATE_INDEX" val="20217126"/>
  <p:tag name="KSO_WM_UNIT_LAYERLEVEL" val="1"/>
  <p:tag name="KSO_WM_TAG_VERSION" val="1.0"/>
  <p:tag name="KSO_WM_BEAUTIFY_FLAG" val="#wm#"/>
  <p:tag name="KSO_WM_UNIT_BLOCK" val="0"/>
  <p:tag name="KSO_WM_UNIT_SM_LIMIT_TYPE" val="2"/>
  <p:tag name="KSO_WM_UNIT_DEC_AREA_ID" val="d92f92e2eae74a15884aa942342f2c7e"/>
  <p:tag name="KSO_WM_UNIT_DECORATE_INFO" val="{&quot;ReferentInfo&quot;:{&quot;Id&quot;:&quot;slide&quot;,&quot;X&quot;:{&quot;Pos&quot;:1},&quot;Y&quot;:{&quot;Pos&quot;:2}},&quot;DecorateInfoX&quot;:{&quot;Pos&quot;:2,&quot;IsAbs&quot;:true},&quot;DecorateInfoY&quot;:{&quot;Pos&quot;:2,&quot;IsAbs&quot;:true},&quot;DecorateInfoW&quot;:{&quot;IsAbs&quot;:false},&quot;DecorateInfoH&quot;:{&quot;IsAbs&quot;:false},&quot;whChangeMode&quot;:1}"/>
  <p:tag name="KSO_WM_CHIP_GROUPID" val="5f31095f9c36e2348c3ef645"/>
  <p:tag name="KSO_WM_CHIP_XID" val="5fa36d539babe8ec16f203f1"/>
  <p:tag name="KSO_WM_TEMPLATE_ASSEMBLE_XID" val="638896a20c9383becde4ce47"/>
  <p:tag name="KSO_WM_TEMPLATE_ASSEMBLE_GROUPID" val="638896a20c9383becde4ce47"/>
  <p:tag name="WM_BEAUTIFY_ZORDER_FLAG_TAG" val="7"/>
</p:tagLst>
</file>

<file path=ppt/tags/tag2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地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126_1*f*1"/>
  <p:tag name="KSO_WM_TEMPLATE_CATEGORY" val="diagram"/>
  <p:tag name="KSO_WM_TEMPLATE_INDEX" val="20217126"/>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4d94aef7d28a4023a9e73ee4e8c8dc69"/>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UNIT_SM_LIMIT_TYPE" val="0"/>
  <p:tag name="KSO_WM_CHIP_FILLAREA_FILL_RULE" val="{&quot;fill_align&quot;:&quot;cm&quot;,&quot;fill_mode&quot;:&quot;full&quot;,&quot;sacle_strategy&quot;:&quot;smart&quot;}"/>
  <p:tag name="KSO_WM_ASSEMBLE_CHIP_INDEX" val="0dadf657ee1847f58e2b86e0a32fca63"/>
  <p:tag name="KSO_WM_UNIT_SUPPORT_BIG_FONT" val="1"/>
  <p:tag name="KSO_WM_UNIT_TEXT_FILL_FORE_SCHEMECOLOR_INDEX_BRIGHTNESS" val="0.25"/>
  <p:tag name="KSO_WM_UNIT_TEXT_FILL_FORE_SCHEMECOLOR_INDEX" val="13"/>
  <p:tag name="KSO_WM_UNIT_TEXT_FILL_TYPE" val="1"/>
  <p:tag name="KSO_WM_TEMPLATE_ASSEMBLE_XID" val="638896a20c9383becde4ce47"/>
  <p:tag name="KSO_WM_TEMPLATE_ASSEMBLE_GROUPID" val="638896a20c9383becde4ce47"/>
  <p:tag name="WM_BEAUTIFY_ZORDER_FLAG_TAG" val="8"/>
</p:tagLst>
</file>

<file path=ppt/tags/tag252.xml><?xml version="1.0" encoding="utf-8"?>
<p:tagLst xmlns:p="http://schemas.openxmlformats.org/presentationml/2006/main">
  <p:tag name="KSO_WM_UNIT_VALUE" val="1227*1396"/>
  <p:tag name="KSO_WM_UNIT_HIGHLIGHT" val="0"/>
  <p:tag name="KSO_WM_UNIT_COMPATIBLE" val="0"/>
  <p:tag name="KSO_WM_UNIT_DIAGRAM_ISNUMVISUAL" val="0"/>
  <p:tag name="KSO_WM_UNIT_DIAGRAM_ISREFERUNIT" val="0"/>
  <p:tag name="KSO_WM_UNIT_TYPE" val="d"/>
  <p:tag name="KSO_WM_UNIT_INDEX" val="1"/>
  <p:tag name="KSO_WM_UNIT_ID" val="diagram20213581_1*d*1"/>
  <p:tag name="KSO_WM_TEMPLATE_CATEGORY" val="diagram"/>
  <p:tag name="KSO_WM_TEMPLATE_INDEX" val="20213581"/>
  <p:tag name="KSO_WM_UNIT_LAYERLEVEL" val="1"/>
  <p:tag name="KSO_WM_TAG_VERSION" val="1.0"/>
  <p:tag name="KSO_WM_BEAUTIFY_FLAG" val=""/>
  <p:tag name="KSO_WM_CHIP_GROUPID" val="5e7310da9a230a26b9e88a19"/>
  <p:tag name="KSO_WM_CHIP_XID" val="5e7310da9a230a26b9e88a1a"/>
  <p:tag name="KSO_WM_UNIT_DEC_AREA_ID" val="b6eec6e5bda24618bc31c4b045aebc3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15a91bbb88e47828918a7942e874194"/>
  <p:tag name="KSO_WM_UNIT_PLACING_PICTURE" val="d15a91bbb88e47828918a7942e874194"/>
  <p:tag name="KSO_WM_TEMPLATE_ASSEMBLE_XID" val="6130c4e18b5cc6c91112a5a1"/>
  <p:tag name="KSO_WM_TEMPLATE_ASSEMBLE_GROUPID" val="6130c4e18b5cc6c91112a5a1"/>
  <p:tag name="WM_BEAUTIFY_ZORDER_FLAG_TAG" val="6"/>
</p:tagLst>
</file>

<file path=ppt/tags/tag25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5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3581_1*i*1"/>
  <p:tag name="KSO_WM_TEMPLATE_CATEGORY" val="diagram"/>
  <p:tag name="KSO_WM_TEMPLATE_INDEX" val="20213581"/>
  <p:tag name="KSO_WM_UNIT_LAYERLEVEL" val="1"/>
  <p:tag name="KSO_WM_TAG_VERSION" val="1.0"/>
  <p:tag name="KSO_WM_BEAUTIFY_FLAG" val="#wm#"/>
  <p:tag name="KSO_WM_UNIT_BLOCK" val="0"/>
  <p:tag name="KSO_WM_UNIT_SM_LIMIT_TYPE" val="3"/>
  <p:tag name="KSO_WM_UNIT_DEC_AREA_ID" val="5c8af1dee03a4607b79552da7e154d73"/>
  <p:tag name="KSO_WM_UNIT_DECORATE_INFO" val="{&quot;DecorateInfoH&quot;:{&quot;IsAbs&quot;:true},&quot;DecorateInfoW&quot;:{&quot;IsAbs&quot;:false},&quot;DecorateInfoX&quot;:{&quot;IsAbs&quot;:true,&quot;Pos&quot;:0},&quot;DecorateInfoY&quot;:{&quot;IsAbs&quot;:true,&quot;Pos&quot;:1},&quot;ReferentInfo&quot;:{&quot;Id&quot;:&quot;b6eec6e5bda24618bc31c4b045aebc3e&quot;,&quot;X&quot;:{&quot;Pos&quot;:0},&quot;Y&quot;:{&quot;Pos&quot;:1}},&quot;whChangeMode&quot;:0}"/>
  <p:tag name="KSO_WM_CHIP_GROUPID" val="5f700fca747e3ea6e292926b"/>
  <p:tag name="KSO_WM_CHIP_XID" val="5f700fca747e3ea6e292926c"/>
  <p:tag name="KSO_WM_UNIT_FILL_FORE_SCHEMECOLOR_INDEX_BRIGHTNESS" val="-0.05"/>
  <p:tag name="KSO_WM_UNIT_FILL_FORE_SCHEMECOLOR_INDEX" val="16"/>
  <p:tag name="KSO_WM_UNIT_FILL_TYPE" val="1"/>
  <p:tag name="KSO_WM_UNIT_TEXT_FILL_FORE_SCHEMECOLOR_INDEX_BRIGHTNESS" val="0"/>
  <p:tag name="KSO_WM_UNIT_TEXT_FILL_FORE_SCHEMECOLOR_INDEX" val="2"/>
  <p:tag name="KSO_WM_UNIT_TEXT_FILL_TYPE" val="1"/>
  <p:tag name="KSO_WM_UNIT_VALUE" val="648"/>
  <p:tag name="KSO_WM_TEMPLATE_ASSEMBLE_XID" val="6130c4e18b5cc6c91112a5a1"/>
  <p:tag name="KSO_WM_TEMPLATE_ASSEMBLE_GROUPID" val="6130c4e18b5cc6c91112a5a1"/>
  <p:tag name="WM_BEAUTIFY_ZORDER_FLAG_TAG" val="3"/>
</p:tagLst>
</file>

<file path=ppt/tags/tag2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3581_1*i*2"/>
  <p:tag name="KSO_WM_TEMPLATE_CATEGORY" val="diagram"/>
  <p:tag name="KSO_WM_TEMPLATE_INDEX" val="20213581"/>
  <p:tag name="KSO_WM_UNIT_LAYERLEVEL" val="1"/>
  <p:tag name="KSO_WM_TAG_VERSION" val="1.0"/>
  <p:tag name="KSO_WM_BEAUTIFY_FLAG" val="#wm#"/>
  <p:tag name="KSO_WM_UNIT_BLOCK" val="0"/>
  <p:tag name="KSO_WM_UNIT_SM_LIMIT_TYPE" val="2"/>
  <p:tag name="KSO_WM_UNIT_DEC_AREA_ID" val="91f83280a6fb48f49c2d8aa41bc8a8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700fca747e3ea6e292926b"/>
  <p:tag name="KSO_WM_CHIP_XID" val="5f700fca747e3ea6e292926c"/>
  <p:tag name="KSO_WM_TEMPLATE_ASSEMBLE_XID" val="6130c4e18b5cc6c91112a5a1"/>
  <p:tag name="KSO_WM_TEMPLATE_ASSEMBLE_GROUPID" val="6130c4e18b5cc6c91112a5a1"/>
  <p:tag name="WM_BEAUTIFY_ZORDER_FLAG_TAG" val="4"/>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3581_1*i*3"/>
  <p:tag name="KSO_WM_TEMPLATE_CATEGORY" val="diagram"/>
  <p:tag name="KSO_WM_TEMPLATE_INDEX" val="20213581"/>
  <p:tag name="KSO_WM_UNIT_LAYERLEVEL" val="1"/>
  <p:tag name="KSO_WM_TAG_VERSION" val="1.0"/>
  <p:tag name="KSO_WM_BEAUTIFY_FLAG" val="#wm#"/>
  <p:tag name="KSO_WM_UNIT_SM_LIMIT_TYPE" val="2"/>
  <p:tag name="KSO_WM_CHIP_GROUPID" val="5f700fca747e3ea6e292926b"/>
  <p:tag name="KSO_WM_CHIP_XID" val="5f700fca747e3ea6e292926c"/>
  <p:tag name="KSO_WM_UNIT_LINE_FORE_SCHEMECOLOR_INDEX_BRIGHTNESS" val="-0.15"/>
  <p:tag name="KSO_WM_UNIT_LINE_FORE_SCHEMECOLOR_INDEX" val="16"/>
  <p:tag name="KSO_WM_UNIT_LINE_FILL_TYPE" val="2"/>
  <p:tag name="KSO_WM_TEMPLATE_ASSEMBLE_XID" val="6130c4e18b5cc6c91112a5a1"/>
  <p:tag name="KSO_WM_TEMPLATE_ASSEMBLE_GROUPID" val="6130c4e18b5cc6c91112a5a1"/>
</p:tagLst>
</file>

<file path=ppt/tags/tag2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3581_1*i*4"/>
  <p:tag name="KSO_WM_TEMPLATE_CATEGORY" val="diagram"/>
  <p:tag name="KSO_WM_TEMPLATE_INDEX" val="20213581"/>
  <p:tag name="KSO_WM_UNIT_LAYERLEVEL" val="1"/>
  <p:tag name="KSO_WM_TAG_VERSION" val="1.0"/>
  <p:tag name="KSO_WM_BEAUTIFY_FLAG" val="#wm#"/>
  <p:tag name="KSO_WM_UNIT_SM_LIMIT_TYPE" val="2"/>
  <p:tag name="KSO_WM_CHIP_GROUPID" val="5f700fca747e3ea6e292926b"/>
  <p:tag name="KSO_WM_CHIP_XID" val="5f700fca747e3ea6e292926c"/>
  <p:tag name="KSO_WM_UNIT_LINE_FORE_SCHEMECOLOR_INDEX_BRIGHTNESS" val="-0.15"/>
  <p:tag name="KSO_WM_UNIT_LINE_FORE_SCHEMECOLOR_INDEX" val="16"/>
  <p:tag name="KSO_WM_UNIT_LINE_FILL_TYPE" val="2"/>
  <p:tag name="KSO_WM_TEMPLATE_ASSEMBLE_XID" val="6130c4e18b5cc6c91112a5a1"/>
  <p:tag name="KSO_WM_TEMPLATE_ASSEMBLE_GROUPID" val="6130c4e18b5cc6c91112a5a1"/>
</p:tagLst>
</file>

<file path=ppt/tags/tag2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581_1*f*1"/>
  <p:tag name="KSO_WM_TEMPLATE_CATEGORY" val="diagram"/>
  <p:tag name="KSO_WM_TEMPLATE_INDEX" val="20213581"/>
  <p:tag name="KSO_WM_UNIT_LAYERLEVEL" val="1"/>
  <p:tag name="KSO_WM_TAG_VERSION" val="1.0"/>
  <p:tag name="KSO_WM_BEAUTIFY_FLAG" val="#wm#"/>
  <p:tag name="KSO_WM_UNIT_DEFAULT_FONT" val="14;20;2"/>
  <p:tag name="KSO_WM_UNIT_BLOCK" val="0"/>
  <p:tag name="KSO_WM_UNIT_VALUE" val="120"/>
  <p:tag name="KSO_WM_UNIT_SHOW_EDIT_AREA_INDICATION" val="1"/>
  <p:tag name="KSO_WM_CHIP_GROUPID" val="5e6b05596848fb12bee65ac8"/>
  <p:tag name="KSO_WM_CHIP_XID" val="5e6b05596848fb12bee65aca"/>
  <p:tag name="KSO_WM_UNIT_DEC_AREA_ID" val="6a4f31af155343ada46da67e9fcf170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3278fa142474d7fb91bcb8d636d849d"/>
  <p:tag name="KSO_WM_UNIT_SUPPORT_BIG_FONT" val="1"/>
  <p:tag name="KSO_WM_UNIT_TEXT_FILL_FORE_SCHEMECOLOR_INDEX_BRIGHTNESS" val="0.25"/>
  <p:tag name="KSO_WM_UNIT_TEXT_FILL_FORE_SCHEMECOLOR_INDEX" val="13"/>
  <p:tag name="KSO_WM_UNIT_TEXT_FILL_TYPE" val="1"/>
  <p:tag name="KSO_WM_TEMPLATE_ASSEMBLE_XID" val="6130c4e18b5cc6c91112a5a1"/>
  <p:tag name="KSO_WM_TEMPLATE_ASSEMBLE_GROUPID" val="6130c4e18b5cc6c91112a5a1"/>
  <p:tag name="WM_BEAUTIFY_ZORDER_FLAG_TAG" val="5"/>
</p:tagLst>
</file>

<file path=ppt/tags/tag263.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KSO_WM_UNIT_PLACING_PICTURE_INFO" val="{&quot;code&quot;:&quot;A&quot;,&quot;full_picture&quot;:true,&quot;last_full_picture&quot;:&quot;A&quot;,&quot;margin&quot;:{&quot;left&quot;:97.71230821687254,&quot;right&quot;:99.73168762876605},&quot;scheme&quot;:&quot;2-0&quot;,&quot;spacing&quot;:5}"/>
  <p:tag name="KSO_WM_UNIT_PLACING_PICTURE_USER_VIEWPORT_SMARTMENU" val="{&quot;height&quot;:6658.8654675995795,&quot;width&quot;:4460.821010821603}"/>
  <p:tag name="KSO_WM_UNIT_PLACING_PICTURE_USER_RELATIVERECTANGLE_SMARTMENU" val="{&quot;bottom&quot;:0,&quot;left&quot;:0,&quot;right&quot;:0,&quot;top&quot;:0}"/>
  <p:tag name="WM_BEAUTIFY_ZORDER_FLAG_TAG" val="10"/>
</p:tagLst>
</file>

<file path=ppt/tags/tag26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6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2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2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27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274.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wm#"/>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KSO_WM_UNIT_PLACING_PICTURE_INFO" val="{&quot;code&quot;:&quot;A&quot;,&quot;full_picture&quot;:true,&quot;last_full_picture&quot;:&quot;A&quot;,&quot;margin&quot;:{&quot;left&quot;:97.71230821687254,&quot;right&quot;:99.73168762876605},&quot;scheme&quot;:&quot;2-0&quot;,&quot;spacing&quot;:5}"/>
  <p:tag name="KSO_WM_UNIT_PLACING_PICTURE_USER_VIEWPORT_SMARTMENU" val="{&quot;height&quot;:1021.1742052519829,&quot;width&quot;:4460.821010821603}"/>
  <p:tag name="KSO_WM_UNIT_PLACING_PICTURE_USER_RELATIVERECTANGLE_SMARTMENU" val="{&quot;bottom&quot;:0,&quot;left&quot;:0,&quot;right&quot;:0,&quot;top&quot;:0}"/>
  <p:tag name="WM_BEAUTIFY_ZORDER_FLAG_TAG" val="11"/>
</p:tagLst>
</file>

<file path=ppt/tags/tag275.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1"/>
  <p:tag name="KSO_WM_UNIT_ID" val="diagram20211962_1*d*1"/>
  <p:tag name="KSO_WM_TEMPLATE_CATEGORY" val="diagram"/>
  <p:tag name="KSO_WM_TEMPLATE_INDEX" val="20211962"/>
  <p:tag name="KSO_WM_UNIT_LAYERLEVEL" val="1"/>
  <p:tag name="KSO_WM_TAG_VERSION" val="1.0"/>
  <p:tag name="KSO_WM_BEAUTIFY_FLAG" val=""/>
  <p:tag name="KSO_WM_CHIP_GROUPID" val="5e7310da9a230a26b9e88a19"/>
  <p:tag name="KSO_WM_CHIP_XID" val="5e7310da9a230a26b9e88a1a"/>
  <p:tag name="KSO_WM_UNIT_DEC_AREA_ID" val="44fc6e434e764fcbbdfe7f74cfd6dc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7b9c2d1c8d7d4e5793175106b3e48ec4"/>
  <p:tag name="KSO_WM_UNIT_PLACING_PICTURE" val="7b9c2d1c8d7d4e5793175106b3e48ec4"/>
  <p:tag name="KSO_WM_UNIT_SUPPORT_UNIT_TYPE" val="[&quot;d&quot;,&quot;α&quot;,&quot;β&quot;,&quot;θ&quot;]"/>
  <p:tag name="KSO_WM_TEMPLATE_ASSEMBLE_XID" val="60656f154054ed1e2fb8032d"/>
  <p:tag name="KSO_WM_TEMPLATE_ASSEMBLE_GROUPID" val="60656f154054ed1e2fb8032d"/>
  <p:tag name="KSO_WM_UNIT_PLACING_PICTURE_INFO" val="{&quot;code&quot;:&quot;bA&quot;,&quot;full_picture&quot;:true,&quot;last_full_picture&quot;:&quot;bA&quot;,&quot;margin&quot;:{&quot;bottom&quot;:1.0907419065354826},&quot;scheme&quot;:&quot;3-0&quot;,&quot;spacing&quot;:5}"/>
  <p:tag name="KSO_WM_UNIT_PLACING_PICTURE_USER_VIEWPORT_SMARTMENU" val="{&quot;height&quot;:1970.2188609445518,&quot;width&quot;:13321.575770757436}"/>
  <p:tag name="KSO_WM_UNIT_PLACING_PICTURE_USER_RELATIVERECTANGLE_SMARTMENU" val="{&quot;bottom&quot;:0,&quot;left&quot;:0,&quot;right&quot;:0,&quot;top&quot;:0}"/>
  <p:tag name="WM_BEAUTIFY_ZORDER_FLAG_TAG" val="7"/>
  <p:tag name="KSO_WM_UNIT_PLACING_PICTURE_COLLAGE_RELATIVERECTANGLE" val="{&quot;height&quot;:645.568426536992,&quot;width&quot;:4366.3718304967}"/>
</p:tagLst>
</file>

<file path=ppt/tags/tag276.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1"/>
  <p:tag name="KSO_WM_UNIT_ID" val="diagram20211962_1*d*1"/>
  <p:tag name="KSO_WM_TEMPLATE_CATEGORY" val="diagram"/>
  <p:tag name="KSO_WM_TEMPLATE_INDEX" val="20211962"/>
  <p:tag name="KSO_WM_UNIT_LAYERLEVEL" val="1"/>
  <p:tag name="KSO_WM_TAG_VERSION" val="1.0"/>
  <p:tag name="KSO_WM_BEAUTIFY_FLAG" val=""/>
  <p:tag name="KSO_WM_CHIP_GROUPID" val="5e7310da9a230a26b9e88a19"/>
  <p:tag name="KSO_WM_CHIP_XID" val="5e7310da9a230a26b9e88a1a"/>
  <p:tag name="KSO_WM_UNIT_DEC_AREA_ID" val="44fc6e434e764fcbbdfe7f74cfd6dc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7b9c2d1c8d7d4e5793175106b3e48ec4"/>
  <p:tag name="KSO_WM_UNIT_PLACING_PICTURE" val="7b9c2d1c8d7d4e5793175106b3e48ec4"/>
  <p:tag name="KSO_WM_UNIT_SUPPORT_UNIT_TYPE" val="[&quot;d&quot;,&quot;α&quot;,&quot;β&quot;,&quot;θ&quot;]"/>
  <p:tag name="KSO_WM_TEMPLATE_ASSEMBLE_XID" val="60656f154054ed1e2fb8032d"/>
  <p:tag name="KSO_WM_TEMPLATE_ASSEMBLE_GROUPID" val="60656f154054ed1e2fb8032d"/>
  <p:tag name="KSO_WM_UNIT_PLACING_PICTURE_INFO" val="{&quot;code&quot;:&quot;bA&quot;,&quot;full_picture&quot;:true,&quot;last_full_picture&quot;:&quot;bA&quot;,&quot;margin&quot;:{&quot;bottom&quot;:1.909457672889514},&quot;scheme&quot;:&quot;3-0&quot;,&quot;spacing&quot;:5}"/>
  <p:tag name="KSO_WM_UNIT_PLACING_PICTURE_USER_VIEWPORT_SMARTMENU" val="{&quot;height&quot;:1970.2188609445518,&quot;width&quot;:1648.4242292425643}"/>
  <p:tag name="KSO_WM_UNIT_PLACING_PICTURE_USER_RELATIVERECTANGLE_SMARTMENU" val="{&quot;bottom&quot;:0,&quot;left&quot;:0,&quot;right&quot;:0,&quot;top&quot;:0}"/>
  <p:tag name="WM_BEAUTIFY_ZORDER_FLAG_TAG" val="5"/>
  <p:tag name="KSO_WM_UNIT_PLACING_PICTURE_COLLAGE_RELATIVERECTANGLE" val="{&quot;height&quot;:5781,&quot;width&quot;:4835.237235151094}"/>
</p:tagLst>
</file>

<file path=ppt/tags/tag277.xml><?xml version="1.0" encoding="utf-8"?>
<p:tagLst xmlns:p="http://schemas.openxmlformats.org/presentationml/2006/main">
  <p:tag name="KSO_WM_UNIT_VALUE" val="550*2200"/>
  <p:tag name="KSO_WM_UNIT_HIGHLIGHT" val="0"/>
  <p:tag name="KSO_WM_UNIT_COMPATIBLE" val="0"/>
  <p:tag name="KSO_WM_UNIT_DIAGRAM_ISNUMVISUAL" val="0"/>
  <p:tag name="KSO_WM_UNIT_DIAGRAM_ISREFERUNIT" val="0"/>
  <p:tag name="KSO_WM_UNIT_TYPE" val="d"/>
  <p:tag name="KSO_WM_UNIT_INDEX" val="1"/>
  <p:tag name="KSO_WM_UNIT_ID" val="diagram20211962_1*d*1"/>
  <p:tag name="KSO_WM_TEMPLATE_CATEGORY" val="diagram"/>
  <p:tag name="KSO_WM_TEMPLATE_INDEX" val="20211962"/>
  <p:tag name="KSO_WM_UNIT_LAYERLEVEL" val="1"/>
  <p:tag name="KSO_WM_TAG_VERSION" val="1.0"/>
  <p:tag name="KSO_WM_BEAUTIFY_FLAG" val=""/>
  <p:tag name="KSO_WM_CHIP_GROUPID" val="5e7310da9a230a26b9e88a19"/>
  <p:tag name="KSO_WM_CHIP_XID" val="5e7310da9a230a26b9e88a1a"/>
  <p:tag name="KSO_WM_UNIT_DEC_AREA_ID" val="44fc6e434e764fcbbdfe7f74cfd6dc5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7b9c2d1c8d7d4e5793175106b3e48ec4"/>
  <p:tag name="KSO_WM_UNIT_PLACING_PICTURE" val="7b9c2d1c8d7d4e5793175106b3e48ec4"/>
  <p:tag name="KSO_WM_UNIT_SUPPORT_UNIT_TYPE" val="[&quot;d&quot;,&quot;α&quot;,&quot;β&quot;,&quot;θ&quot;]"/>
  <p:tag name="KSO_WM_TEMPLATE_ASSEMBLE_XID" val="60656f154054ed1e2fb8032d"/>
  <p:tag name="KSO_WM_TEMPLATE_ASSEMBLE_GROUPID" val="60656f154054ed1e2fb8032d"/>
  <p:tag name="KSO_WM_UNIT_PLACING_PICTURE_INFO" val="{&quot;code&quot;:&quot;bA&quot;,&quot;full_picture&quot;:true,&quot;last_full_picture&quot;:&quot;bA&quot;,&quot;margin&quot;:{&quot;bottom&quot;:1.9018607992558074},&quot;scheme&quot;:&quot;3-0&quot;,&quot;spacing&quot;:5}"/>
  <p:tag name="KSO_WM_UNIT_PLACING_PICTURE_USER_VIEWPORT_SMARTMENU" val="{&quot;height&quot;:1525.6446799062692,&quot;width&quot;:15120}"/>
  <p:tag name="KSO_WM_UNIT_PLACING_PICTURE_USER_RELATIVERECTANGLE_SMARTMENU" val="{&quot;bottom&quot;:0,&quot;left&quot;:0,&quot;right&quot;:0,&quot;top&quot;:0}"/>
  <p:tag name="WM_BEAUTIFY_ZORDER_FLAG_TAG" val="6"/>
</p:tagLst>
</file>

<file path=ppt/tags/tag27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4&quot;,&quot;maxSize&quot;:{&quot;size1&quot;:20},&quot;minSize&quot;:{&quot;size1&quot;:11.2},&quot;normalSize&quot;:{&quot;size1&quot;:11.2},&quot;subLayout&quot;:[{&quot;id&quot;:&quot;2023-12-13T11:22:24&quot;,&quot;margin&quot;:{&quot;bottom&quot;:0.025999998673796654,&quot;left&quot;:1.2699999809265137,&quot;right&quot;:1.2699999809265137,&quot;top&quot;:0.4230000376701355},&quot;type&quot;:0},{&quot;id&quot;:&quot;2023-12-13T11:22:24&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28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90_1*i*1"/>
  <p:tag name="KSO_WM_TEMPLATE_CATEGORY" val="diagram"/>
  <p:tag name="KSO_WM_TEMPLATE_INDEX" val="2021189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6fd5bc5f48ee4de29c3c6c2407a84390"/>
  <p:tag name="KSO_WM_CHIP_GROUPID" val="5ef16ca95bb2a422ac9a2b25"/>
  <p:tag name="KSO_WM_CHIP_XID" val="5ef16ca95bb2a422ac9a2b26"/>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1265"/>
  <p:tag name="KSO_WM_TEMPLATE_ASSEMBLE_XID" val="60656f0f4054ed1e2fb802b8"/>
  <p:tag name="KSO_WM_TEMPLATE_ASSEMBLE_GROUPID" val="60656f0f4054ed1e2fb802b8"/>
  <p:tag name="WM_BEAUTIFY_ZORDER_FLAG_TAG" val="3"/>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890_1*i*2"/>
  <p:tag name="KSO_WM_TEMPLATE_CATEGORY" val="diagram"/>
  <p:tag name="KSO_WM_TEMPLATE_INDEX" val="20211890"/>
  <p:tag name="KSO_WM_UNIT_LAYERLEVEL" val="1"/>
  <p:tag name="KSO_WM_TAG_VERSION" val="1.0"/>
  <p:tag name="KSO_WM_BEAUTIFY_FLAG" val="#wm#"/>
  <p:tag name="KSO_WM_UNIT_PLACING_PICTURE_MD4" val="7A5771E8F0C5F33BEFFFA9F7C1FFE1CB"/>
  <p:tag name="KSO_WM_UNIT_BLOCK" val="0"/>
  <p:tag name="KSO_WM_UNIT_SM_LIMIT_TYPE" val="2"/>
  <p:tag name="KSO_WM_UNIT_DEC_AREA_ID" val="2b0f70a30e6647e185dbffae2058be74"/>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16ca95bb2a422ac9a2b25"/>
  <p:tag name="KSO_WM_CHIP_XID" val="5ef16ca95bb2a422ac9a2b26"/>
  <p:tag name="KSO_WM_TEMPLATE_ASSEMBLE_XID" val="60656f0f4054ed1e2fb802b8"/>
  <p:tag name="KSO_WM_TEMPLATE_ASSEMBLE_GROUPID" val="60656f0f4054ed1e2fb802b8"/>
  <p:tag name="WM_BEAUTIFY_ZORDER_FLAG_TAG" val="4"/>
</p:tagLst>
</file>

<file path=ppt/tags/tag285.xml><?xml version="1.0" encoding="utf-8"?>
<p:tagLst xmlns:p="http://schemas.openxmlformats.org/presentationml/2006/main">
  <p:tag name="KSO_WM_UNIT_VALUE" val="1396*1396"/>
  <p:tag name="KSO_WM_UNIT_HIGHLIGHT" val="0"/>
  <p:tag name="KSO_WM_UNIT_COMPATIBLE" val="1"/>
  <p:tag name="KSO_WM_UNIT_DIAGRAM_ISNUMVISUAL" val="0"/>
  <p:tag name="KSO_WM_UNIT_DIAGRAM_ISREFERUNIT" val="0"/>
  <p:tag name="KSO_WM_UNIT_TYPE" val="d"/>
  <p:tag name="KSO_WM_UNIT_INDEX" val="1"/>
  <p:tag name="KSO_WM_UNIT_ID" val="diagram20211890_1*d*1"/>
  <p:tag name="KSO_WM_TEMPLATE_CATEGORY" val="diagram"/>
  <p:tag name="KSO_WM_TEMPLATE_INDEX" val="20211890"/>
  <p:tag name="KSO_WM_UNIT_LAYERLEVEL" val="1"/>
  <p:tag name="KSO_WM_TAG_VERSION" val="1.0"/>
  <p:tag name="KSO_WM_BEAUTIFY_FLAG" val="#wm#"/>
  <p:tag name="KSO_WM_CHIP_GROUPID" val="5e7310da9a230a26b9e88a19"/>
  <p:tag name="KSO_WM_CHIP_XID" val="5e7310da9a230a26b9e88a1a"/>
  <p:tag name="KSO_WM_UNIT_DEC_AREA_ID" val="c44da094984f447bb9a61a98f0165c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f9b0faa384473bb733bca154027e38"/>
  <p:tag name="KSO_WM_UNIT_PLACING_PICTURE" val="75f9b0faa384473bb733bca154027e38"/>
  <p:tag name="KSO_WM_TEMPLATE_ASSEMBLE_XID" val="60656f0f4054ed1e2fb802b8"/>
  <p:tag name="KSO_WM_TEMPLATE_ASSEMBLE_GROUPID" val="60656f0f4054ed1e2fb802b8"/>
  <p:tag name="WM_BEAUTIFY_ZORDER_FLAG_TAG" val="5"/>
</p:tagLst>
</file>

<file path=ppt/tags/tag28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0_1*f*1"/>
  <p:tag name="KSO_WM_TEMPLATE_CATEGORY" val="diagram"/>
  <p:tag name="KSO_WM_TEMPLATE_INDEX" val="20211890"/>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c8a71681b09f466b86a846f1dd4477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f6756d09b80488ba66550c07358432c"/>
  <p:tag name="KSO_WM_UNIT_TEXT_FILL_FORE_SCHEMECOLOR_INDEX_BRIGHTNESS" val="0.25"/>
  <p:tag name="KSO_WM_UNIT_TEXT_FILL_FORE_SCHEMECOLOR_INDEX" val="13"/>
  <p:tag name="KSO_WM_UNIT_TEXT_FILL_TYPE" val="1"/>
  <p:tag name="KSO_WM_TEMPLATE_ASSEMBLE_XID" val="60656f0f4054ed1e2fb802b8"/>
  <p:tag name="KSO_WM_TEMPLATE_ASSEMBLE_GROUPID" val="60656f0f4054ed1e2fb802b8"/>
  <p:tag name="WM_BEAUTIFY_ZORDER_FLAG_TAG" val="6"/>
</p:tagLst>
</file>

<file path=ppt/tags/tag287.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KSO_WM_UNIT_PLACING_PICTURE_INFO" val="{&quot;code&quot;:&quot;a&quot;,&quot;full_picture&quot;:true,&quot;last_full_picture&quot;:&quot;a&quot;,&quot;margin&quot;:{&quot;bottom&quot;:118.51151148914283,&quot;top&quot;:118.41665335062089},&quot;scheme&quot;:&quot;2-0&quot;,&quot;spacing&quot;:5}"/>
  <p:tag name="KSO_WM_UNIT_PLACING_PICTURE_USER_VIEWPORT_SMARTMENU" val="{&quot;height&quot;:2461.4763760562882,&quot;width&quot;:6339.3067619753865}"/>
  <p:tag name="KSO_WM_UNIT_PLACING_PICTURE_USER_RELATIVERECTANGLE_SMARTMENU" val="{&quot;bottom&quot;:0,&quot;left&quot;:0,&quot;right&quot;:0,&quot;top&quot;:0}"/>
  <p:tag name="WM_BEAUTIFY_ZORDER_FLAG_TAG" val="10"/>
</p:tagLst>
</file>

<file path=ppt/tags/tag288.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KSO_WM_UNIT_PLACING_PICTURE_INFO" val="{&quot;code&quot;:&quot;a&quot;,&quot;full_picture&quot;:true,&quot;last_full_picture&quot;:&quot;a&quot;,&quot;margin&quot;:{&quot;bottom&quot;:118.51151148914283,&quot;top&quot;:118.41665335062089},&quot;scheme&quot;:&quot;2-0&quot;,&quot;spacing&quot;:5}"/>
  <p:tag name="KSO_WM_UNIT_PLACING_PICTURE_USER_VIEWPORT_SMARTMENU" val="{&quot;height&quot;:2461.4763760562882,&quot;width&quot;:4070.773804430862}"/>
  <p:tag name="KSO_WM_UNIT_PLACING_PICTURE_USER_RELATIVERECTANGLE_SMARTMENU" val="{&quot;bottom&quot;:0,&quot;left&quot;:0,&quot;right&quot;:0,&quot;top&quot;:0}"/>
  <p:tag name="WM_BEAUTIFY_ZORDER_FLAG_TAG" val="11"/>
</p:tagLst>
</file>

<file path=ppt/tags/tag28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29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2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2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 name="WM_BEAUTIFY_ZORDER_FLAG_TAG" val="7"/>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29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299.xml><?xml version="1.0" encoding="utf-8"?>
<p:tagLst xmlns:p="http://schemas.openxmlformats.org/presentationml/2006/main">
  <p:tag name="KSO_WM_UNIT_VALUE" val="1565*2242"/>
  <p:tag name="KSO_WM_UNIT_HIGHLIGHT" val="0"/>
  <p:tag name="KSO_WM_UNIT_COMPATIBLE" val="1"/>
  <p:tag name="KSO_WM_UNIT_DIAGRAM_ISNUMVISUAL" val="0"/>
  <p:tag name="KSO_WM_UNIT_DIAGRAM_ISREFERUNIT" val="0"/>
  <p:tag name="KSO_WM_UNIT_TYPE" val="d"/>
  <p:tag name="KSO_WM_UNIT_INDEX" val="1"/>
  <p:tag name="KSO_WM_UNIT_ID" val="diagram20214750_1*d*1"/>
  <p:tag name="KSO_WM_TEMPLATE_CATEGORY" val="diagram"/>
  <p:tag name="KSO_WM_TEMPLATE_INDEX" val="20214750"/>
  <p:tag name="KSO_WM_UNIT_LAYERLEVEL" val="1"/>
  <p:tag name="KSO_WM_TAG_VERSION" val="1.0"/>
  <p:tag name="KSO_WM_BEAUTIFY_FLAG" val=""/>
  <p:tag name="KSO_WM_CHIP_GROUPID" val="5e7310da9a230a26b9e88a19"/>
  <p:tag name="KSO_WM_CHIP_XID" val="5e7310da9a230a26b9e88a1a"/>
  <p:tag name="KSO_WM_UNIT_DEC_AREA_ID" val="14ba731f900d412c8271e8e2df50c7b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8991d82c989427384265d5b1aa71830"/>
  <p:tag name="KSO_WM_UNIT_PLACING_PICTURE" val="48991d82c989427384265d5b1aa71830"/>
  <p:tag name="KSO_WM_UNIT_SUPPORT_UNIT_TYPE" val="[&quot;d&quot;,&quot;θ&quot;]"/>
  <p:tag name="KSO_WM_TEMPLATE_ASSEMBLE_XID" val="60656f9b4054ed1e2fb80d5c"/>
  <p:tag name="KSO_WM_TEMPLATE_ASSEMBLE_GROUPID" val="60656f9b4054ed1e2fb80d5c"/>
  <p:tag name="WM_BEAUTIFY_ZORDER_FLAG_TAG" val="4"/>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UNIT_TYPE" val="y"/>
  <p:tag name="KSO_WM_UNIT_INDEX" val="2"/>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0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0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0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4750_1*f*1"/>
  <p:tag name="KSO_WM_TEMPLATE_CATEGORY" val="diagram"/>
  <p:tag name="KSO_WM_TEMPLATE_INDEX" val="20214750"/>
  <p:tag name="KSO_WM_UNIT_LAYERLEVEL" val="1"/>
  <p:tag name="KSO_WM_TAG_VERSION" val="1.0"/>
  <p:tag name="KSO_WM_BEAUTIFY_FLAG" val="#wm#"/>
  <p:tag name="KSO_WM_UNIT_DEFAULT_FONT" val="14;20;2"/>
  <p:tag name="KSO_WM_UNIT_BLOCK" val="0"/>
  <p:tag name="KSO_WM_UNIT_VALUE" val="77"/>
  <p:tag name="KSO_WM_UNIT_SHOW_EDIT_AREA_INDICATION" val="1"/>
  <p:tag name="KSO_WM_CHIP_GROUPID" val="5e6b05596848fb12bee65ac8"/>
  <p:tag name="KSO_WM_CHIP_XID" val="5e6b05596848fb12bee65aca"/>
  <p:tag name="KSO_WM_UNIT_DEC_AREA_ID" val="2eec81c716ae44db8af59837c0a6a778"/>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99a14625103406aa5962c17bf872e23"/>
  <p:tag name="KSO_WM_UNIT_TEXT_FILL_FORE_SCHEMECOLOR_INDEX_BRIGHTNESS" val="0.25"/>
  <p:tag name="KSO_WM_UNIT_TEXT_FILL_FORE_SCHEMECOLOR_INDEX" val="13"/>
  <p:tag name="KSO_WM_UNIT_TEXT_FILL_TYPE" val="1"/>
  <p:tag name="KSO_WM_TEMPLATE_ASSEMBLE_XID" val="60656f9b4054ed1e2fb80d5c"/>
  <p:tag name="KSO_WM_TEMPLATE_ASSEMBLE_GROUPID" val="60656f9b4054ed1e2fb80d5c"/>
  <p:tag name="WM_BEAUTIFY_ZORDER_FLAG_TAG" val="5"/>
</p:tagLst>
</file>

<file path=ppt/tags/tag306.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WM_BEAUTIFY_ZORDER_FLAG_TAG" val="7"/>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0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1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12.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3"/>
</p:tagLst>
</file>

<file path=ppt/tags/tag313.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314.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5"/>
</p:tagLst>
</file>

<file path=ppt/tags/tag31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 name="WM_BEAUTIFY_ZORDER_FLAG_TAG" val="6"/>
</p:tagLst>
</file>

<file path=ppt/tags/tag316.xml><?xml version="1.0" encoding="utf-8"?>
<p:tagLst xmlns:p="http://schemas.openxmlformats.org/presentationml/2006/main">
  <p:tag name="KSO_WM_UNIT_VALUE" val="1311*2030"/>
  <p:tag name="KSO_WM_UNIT_HIGHLIGHT" val="0"/>
  <p:tag name="KSO_WM_UNIT_COMPATIBLE" val="0"/>
  <p:tag name="KSO_WM_UNIT_DIAGRAM_ISNUMVISUAL" val="0"/>
  <p:tag name="KSO_WM_UNIT_DIAGRAM_ISREFERUNIT" val="0"/>
  <p:tag name="KSO_WM_UNIT_TYPE" val="d"/>
  <p:tag name="KSO_WM_UNIT_INDEX" val="1"/>
  <p:tag name="KSO_WM_UNIT_ID" val="diagram20212216_1*d*1"/>
  <p:tag name="KSO_WM_TEMPLATE_CATEGORY" val="diagram"/>
  <p:tag name="KSO_WM_TEMPLATE_INDEX" val="20212216"/>
  <p:tag name="KSO_WM_UNIT_LAYERLEVEL" val="1"/>
  <p:tag name="KSO_WM_TAG_VERSION" val="1.0"/>
  <p:tag name="KSO_WM_BEAUTIFY_FLAG" val=""/>
  <p:tag name="KSO_WM_CHIP_GROUPID" val="5e7310da9a230a26b9e88a19"/>
  <p:tag name="KSO_WM_CHIP_XID" val="5e7310da9a230a26b9e88a1a"/>
  <p:tag name="KSO_WM_UNIT_DEC_AREA_ID" val="c3eea203adf34548b8bed58731eff79a"/>
  <p:tag name="KSO_WM_CHIP_FILLAREA_FILL_RULE" val="{&quot;fill_align&quot;:&quot;lt&quot;,&quot;fill_mode&quot;:&quot;full&quot;,&quot;sacle_strategy&quot;:&quot;smart&quot;}"/>
  <p:tag name="KSO_WM_ASSEMBLE_CHIP_INDEX" val="a56102b4d6004d73a10f85d3d5129197"/>
  <p:tag name="KSO_WM_UNIT_PLACING_PICTURE" val="a56102b4d6004d73a10f85d3d5129197"/>
  <p:tag name="KSO_WM_UNIT_SUPPORT_UNIT_TYPE" val="[&quot;d&quot;,&quot;α&quot;,&quot;β&quot;,&quot;θ&quot;]"/>
  <p:tag name="KSO_WM_TEMPLATE_ASSEMBLE_XID" val="60656f2e4054ed1e2fb80507"/>
  <p:tag name="KSO_WM_TEMPLATE_ASSEMBLE_GROUPID" val="60656f2e4054ed1e2fb80507"/>
  <p:tag name="WM_BEAUTIFY_ZORDER_FLAG_TAG" val="4"/>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1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22.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6_1*f*1"/>
  <p:tag name="KSO_WM_TEMPLATE_CATEGORY" val="diagram"/>
  <p:tag name="KSO_WM_TEMPLATE_INDEX" val="20212216"/>
  <p:tag name="KSO_WM_UNIT_LAYERLEVEL" val="1"/>
  <p:tag name="KSO_WM_TAG_VERSION" val="1.0"/>
  <p:tag name="KSO_WM_BEAUTIFY_FLAG" val="#wm#"/>
  <p:tag name="KSO_WM_UNIT_DEFAULT_FONT" val="14;20;2"/>
  <p:tag name="KSO_WM_UNIT_BLOCK" val="0"/>
  <p:tag name="KSO_WM_UNIT_VALUE" val="48"/>
  <p:tag name="KSO_WM_UNIT_SHOW_EDIT_AREA_INDICATION" val="1"/>
  <p:tag name="KSO_WM_CHIP_GROUPID" val="5e6b05596848fb12bee65ac8"/>
  <p:tag name="KSO_WM_CHIP_XID" val="5e6b05596848fb12bee65aca"/>
  <p:tag name="KSO_WM_UNIT_DEC_AREA_ID" val="376e916b5b3d4fbc9ce9859661497294"/>
  <p:tag name="KSO_WM_CHIP_FILLAREA_FILL_RULE" val="{&quot;fill_align&quot;:&quot;rt&quot;,&quot;fill_mode&quot;:&quot;full&quot;,&quot;sacle_strategy&quot;:&quot;smart&quot;}"/>
  <p:tag name="KSO_WM_ASSEMBLE_CHIP_INDEX" val="47b56d52fc444a088d45ede9823ea8ff"/>
  <p:tag name="KSO_WM_UNIT_SUPPORT_UNIT_TYPE" val="[&quot;d&quot;]"/>
  <p:tag name="KSO_WM_UNIT_TEXT_FILL_FORE_SCHEMECOLOR_INDEX_BRIGHTNESS" val="0.25"/>
  <p:tag name="KSO_WM_UNIT_TEXT_FILL_FORE_SCHEMECOLOR_INDEX" val="13"/>
  <p:tag name="KSO_WM_UNIT_TEXT_FILL_TYPE" val="1"/>
  <p:tag name="KSO_WM_TEMPLATE_ASSEMBLE_XID" val="60656f2e4054ed1e2fb80507"/>
  <p:tag name="KSO_WM_TEMPLATE_ASSEMBLE_GROUPID" val="60656f2e4054ed1e2fb80507"/>
  <p:tag name="WM_BEAUTIFY_ZORDER_FLAG_TAG" val="5"/>
</p:tagLst>
</file>

<file path=ppt/tags/tag323.xml><?xml version="1.0" encoding="utf-8"?>
<p:tagLst xmlns:p="http://schemas.openxmlformats.org/presentationml/2006/main">
  <p:tag name="KSO_WM_UNIT_VALUE" val="381*761"/>
  <p:tag name="KSO_WM_UNIT_HIGHLIGHT" val="0"/>
  <p:tag name="KSO_WM_UNIT_COMPATIBLE" val="0"/>
  <p:tag name="KSO_WM_UNIT_DIAGRAM_ISNUMVISUAL" val="0"/>
  <p:tag name="KSO_WM_UNIT_DIAGRAM_ISREFERUNIT" val="0"/>
  <p:tag name="KSO_WM_UNIT_TYPE" val="d"/>
  <p:tag name="KSO_WM_UNIT_INDEX" val="1"/>
  <p:tag name="KSO_WM_UNIT_ID" val="diagram20212076_1*d*1"/>
  <p:tag name="KSO_WM_TEMPLATE_CATEGORY" val="diagram"/>
  <p:tag name="KSO_WM_TEMPLATE_INDEX" val="20212076"/>
  <p:tag name="KSO_WM_UNIT_LAYERLEVEL" val="1"/>
  <p:tag name="KSO_WM_TAG_VERSION" val="1.0"/>
  <p:tag name="KSO_WM_BEAUTIFY_FLAG" val=""/>
  <p:tag name="KSO_WM_CHIP_GROUPID" val="5e7310da9a230a26b9e88a19"/>
  <p:tag name="KSO_WM_CHIP_XID" val="5e7310da9a230a26b9e88a1a"/>
  <p:tag name="KSO_WM_UNIT_DEC_AREA_ID" val="e0977ddcfab942c1a8f957812c87e95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rm&quot;,&quot;fill_mode&quot;:&quot;full&quot;,&quot;sacle_strategy&quot;:&quot;smart&quot;}"/>
  <p:tag name="KSO_WM_ASSEMBLE_CHIP_INDEX" val="35fd9b56673148af8bc0933fa5977402"/>
  <p:tag name="KSO_WM_UNIT_PLACING_PICTURE" val="35fd9b56673148af8bc0933fa5977402"/>
  <p:tag name="KSO_WM_UNIT_SUPPORT_UNIT_TYPE" val="[&quot;d&quot;,&quot;α&quot;,&quot;β&quot;]"/>
  <p:tag name="KSO_WM_TEMPLATE_ASSEMBLE_XID" val="639af9840c9383becde695b2"/>
  <p:tag name="KSO_WM_TEMPLATE_ASSEMBLE_GROUPID" val="639af9840c9383becde695b2"/>
  <p:tag name="WM_BEAUTIFY_ZORDER_FLAG_TAG" val="4"/>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2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2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29.xml><?xml version="1.0" encoding="utf-8"?>
<p:tagLst xmlns:p="http://schemas.openxmlformats.org/presentationml/2006/main">
  <p:tag name="KSO_WM_UNIT_VALUE" val="1904*2115"/>
  <p:tag name="KSO_WM_UNIT_HIGHLIGHT" val="0"/>
  <p:tag name="KSO_WM_UNIT_COMPATIBLE" val="1"/>
  <p:tag name="KSO_WM_UNIT_DIAGRAM_ISNUMVISUAL" val="0"/>
  <p:tag name="KSO_WM_UNIT_DIAGRAM_ISREFERUNIT" val="0"/>
  <p:tag name="KSO_WM_UNIT_TYPE" val="d"/>
  <p:tag name="KSO_WM_UNIT_INDEX" val="1"/>
  <p:tag name="KSO_WM_UNIT_ID" val="diagram20210856_1*d*1"/>
  <p:tag name="KSO_WM_TEMPLATE_CATEGORY" val="diagram"/>
  <p:tag name="KSO_WM_TEMPLATE_INDEX" val="20210856"/>
  <p:tag name="KSO_WM_UNIT_LAYERLEVEL" val="1"/>
  <p:tag name="KSO_WM_TAG_VERSION" val="1.0"/>
  <p:tag name="KSO_WM_BEAUTIFY_FLAG" val="#wm#"/>
  <p:tag name="KSO_WM_CHIP_GROUPID" val="5e7310da9a230a26b9e88a19"/>
  <p:tag name="KSO_WM_CHIP_XID" val="5e7310da9a230a26b9e88a1a"/>
  <p:tag name="KSO_WM_UNIT_DEC_AREA_ID" val="2f2f1071c88845dab12dcd4402c69aa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5bf607024c4172860c5b241dae7768"/>
  <p:tag name="KSO_WM_UNIT_PLACING_PICTURE" val="995bf607024c4172860c5b241dae7768"/>
  <p:tag name="KSO_WM_TEMPLATE_ASSEMBLE_XID" val="6130c4e08b5cc6c91112a56b"/>
  <p:tag name="KSO_WM_TEMPLATE_ASSEMBLE_GROUPID" val="6130c4e08b5cc6c91112a56b"/>
  <p:tag name="WM_BEAUTIFY_ZORDER_FLAG_TAG" val="4"/>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56_1*f*1"/>
  <p:tag name="KSO_WM_TEMPLATE_CATEGORY" val="diagram"/>
  <p:tag name="KSO_WM_TEMPLATE_INDEX" val="20210856"/>
  <p:tag name="KSO_WM_UNIT_LAYERLEVEL" val="1"/>
  <p:tag name="KSO_WM_TAG_VERSION" val="1.0"/>
  <p:tag name="KSO_WM_BEAUTIFY_FLAG" val="#wm#"/>
  <p:tag name="KSO_WM_UNIT_DEFAULT_FONT" val="14;20;2"/>
  <p:tag name="KSO_WM_UNIT_BLOCK" val="0"/>
  <p:tag name="KSO_WM_UNIT_VALUE" val="91"/>
  <p:tag name="KSO_WM_UNIT_SHOW_EDIT_AREA_INDICATION" val="1"/>
  <p:tag name="KSO_WM_CHIP_GROUPID" val="5e6b05596848fb12bee65ac8"/>
  <p:tag name="KSO_WM_CHIP_XID" val="5e6b05596848fb12bee65aca"/>
  <p:tag name="KSO_WM_UNIT_DEC_AREA_ID" val="d887781d562a400288dd7084926b567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0132f91d220f4e668e51bf54e00cfb97"/>
  <p:tag name="KSO_WM_UNIT_TEXT_FILL_FORE_SCHEMECOLOR_INDEX_BRIGHTNESS" val="0.25"/>
  <p:tag name="KSO_WM_UNIT_TEXT_FILL_FORE_SCHEMECOLOR_INDEX" val="13"/>
  <p:tag name="KSO_WM_UNIT_TEXT_FILL_TYPE" val="1"/>
  <p:tag name="KSO_WM_TEMPLATE_ASSEMBLE_XID" val="6130c4e08b5cc6c91112a56b"/>
  <p:tag name="KSO_WM_TEMPLATE_ASSEMBLE_GROUPID" val="6130c4e08b5cc6c91112a56b"/>
  <p:tag name="WM_BEAUTIFY_ZORDER_FLAG_TAG" val="5"/>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3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3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09021_1*i*2"/>
  <p:tag name="KSO_WM_TEMPLATE_CATEGORY" val="diagram"/>
  <p:tag name="KSO_WM_TEMPLATE_INDEX" val="20209021"/>
  <p:tag name="KSO_WM_UNIT_LAYERLEVEL" val="1"/>
  <p:tag name="KSO_WM_TAG_VERSION" val="1.0"/>
  <p:tag name="KSO_WM_BEAUTIFY_FLAG" val="#wm#"/>
  <p:tag name="KSO_WM_UNIT_ADJUSTLAYOUT_ID" val="14"/>
  <p:tag name="KSO_WM_UNIT_COLOR_SCHEME_SHAPE_ID" val="14"/>
  <p:tag name="KSO_WM_UNIT_COLOR_SCHEME_PARENT_PAGE" val="0_1"/>
  <p:tag name="KSO_WM_UNIT_FOIL_COLOR" val="1"/>
  <p:tag name="KSO_WM_UNIT_BLOCK" val="0"/>
  <p:tag name="KSO_WM_UNIT_SM_LIMIT_TYPE" val="2"/>
  <p:tag name="KSO_WM_UNIT_DEC_AREA_ID" val="527691575bca4ce798a2507cf80d0e77"/>
  <p:tag name="KSO_WM_UNIT_DECORATE_INFO" val="{&quot;ReferentInfo&quot;:{&quot;Id&quot;:&quot;slide&quot;,&quot;X&quot;:{&quot;Pos&quot;:2},&quot;Y&quot;:{&quot;Pos&quot;:1}},&quot;DecorateInfoX&quot;:{&quot;Pos&quot;:2,&quot;IsAbs&quot;:false},&quot;DecorateInfoY&quot;:{&quot;Pos&quot;:1,&quot;IsAbs&quot;:false},&quot;DecorateInfoW&quot;:{&quot;IsAbs&quot;:false},&quot;DecorateInfoH&quot;:{&quot;IsAbs&quot;:false},&quot;whChangeMode&quot;:1}"/>
  <p:tag name="KSO_WM_CHIP_GROUPID" val="5efda17781ee359a788b1e1e"/>
  <p:tag name="KSO_WM_CHIP_XID" val="5efda17781ee359a788b1e1f"/>
  <p:tag name="KSO_WM_UNIT_FILL_FORE_SCHEMECOLOR_INDEX_BRIGHTNESS" val="-0.1"/>
  <p:tag name="KSO_WM_UNIT_FILL_FORE_SCHEMECOLOR_INDEX" val="16"/>
  <p:tag name="KSO_WM_UNIT_FILL_BACK_SCHEMECOLOR_INDEX_BRIGHTNESS" val="0.35"/>
  <p:tag name="KSO_WM_UNIT_FILL_BACK_SCHEMECOLOR_INDEX" val="13"/>
  <p:tag name="KSO_WM_UNIT_FILL_TYPE" val="2"/>
  <p:tag name="KSO_WM_UNIT_TEXT_FILL_FORE_SCHEMECOLOR_INDEX_BRIGHTNESS" val="0"/>
  <p:tag name="KSO_WM_UNIT_TEXT_FILL_FORE_SCHEMECOLOR_INDEX" val="2"/>
  <p:tag name="KSO_WM_UNIT_TEXT_FILL_TYPE" val="1"/>
  <p:tag name="KSO_WM_UNIT_VALUE" val="560"/>
  <p:tag name="KSO_WM_TEMPLATE_ASSEMBLE_XID" val="6130c4e08b5cc6c91112a57f"/>
  <p:tag name="KSO_WM_TEMPLATE_ASSEMBLE_GROUPID" val="6130c4e08b5cc6c91112a57f"/>
  <p:tag name="WM_BEAUTIFY_ZORDER_FLAG_TAG" val="4"/>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09021_1*i*3"/>
  <p:tag name="KSO_WM_TEMPLATE_CATEGORY" val="diagram"/>
  <p:tag name="KSO_WM_TEMPLATE_INDEX" val="20209021"/>
  <p:tag name="KSO_WM_UNIT_LAYERLEVEL" val="1"/>
  <p:tag name="KSO_WM_TAG_VERSION" val="1.0"/>
  <p:tag name="KSO_WM_BEAUTIFY_FLAG" val="#wm#"/>
  <p:tag name="KSO_WM_UNIT_ADJUSTLAYOUT_ID" val="16"/>
  <p:tag name="KSO_WM_UNIT_COLOR_SCHEME_SHAPE_ID" val="16"/>
  <p:tag name="KSO_WM_UNIT_COLOR_SCHEME_PARENT_PAGE" val="0_1"/>
  <p:tag name="KSO_WM_UNIT_BLOCK" val="0"/>
  <p:tag name="KSO_WM_UNIT_SM_LIMIT_TYPE" val="2"/>
  <p:tag name="KSO_WM_UNIT_DEC_AREA_ID" val="7e673796fcea426f9b1c6b7649c4d0e0"/>
  <p:tag name="KSO_WM_UNIT_DECORATE_INFO" val="{&quot;DecorateInfoH&quot;:{&quot;IsAbs&quot;:false},&quot;DecorateInfoW&quot;:{&quot;IsAbs&quot;:false},&quot;DecorateInfoX&quot;:{&quot;IsAbs&quot;:false,&quot;Pos&quot;:2},&quot;DecorateInfoY&quot;:{&quot;IsAbs&quot;:false,&quot;Pos&quot;:0},&quot;ReferentInfo&quot;:{&quot;Id&quot;:&quot;706024cd470b45048b7fb97b945c4433&quot;,&quot;X&quot;:{&quot;Pos&quot;:0},&quot;Y&quot;:{&quot;Pos&quot;:0}},&quot;whChangeMode&quot;:0}"/>
  <p:tag name="KSO_WM_CHIP_GROUPID" val="5efda17781ee359a788b1e1e"/>
  <p:tag name="KSO_WM_CHIP_XID" val="5efda17781ee359a788b1e1f"/>
  <p:tag name="KSO_WM_UNIT_FILL_FORE_SCHEMECOLOR_INDEX_BRIGHTNESS" val="-0.1"/>
  <p:tag name="KSO_WM_UNIT_FILL_FORE_SCHEMECOLOR_INDEX" val="16"/>
  <p:tag name="KSO_WM_UNIT_FILL_BACK_SCHEMECOLOR_INDEX_BRIGHTNESS" val="-0.5"/>
  <p:tag name="KSO_WM_UNIT_FILL_BACK_SCHEMECOLOR_INDEX" val="5"/>
  <p:tag name="KSO_WM_UNIT_FILL_TYPE" val="2"/>
  <p:tag name="KSO_WM_UNIT_TEXT_FILL_FORE_SCHEMECOLOR_INDEX_BRIGHTNESS" val="0"/>
  <p:tag name="KSO_WM_UNIT_TEXT_FILL_FORE_SCHEMECOLOR_INDEX" val="2"/>
  <p:tag name="KSO_WM_UNIT_TEXT_FILL_TYPE" val="1"/>
  <p:tag name="KSO_WM_UNIT_VALUE" val="5"/>
  <p:tag name="KSO_WM_TEMPLATE_ASSEMBLE_XID" val="6130c4e08b5cc6c91112a57f"/>
  <p:tag name="KSO_WM_TEMPLATE_ASSEMBLE_GROUPID" val="6130c4e08b5cc6c91112a57f"/>
  <p:tag name="WM_BEAUTIFY_ZORDER_FLAG_TAG" val="5"/>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09021_1*i*4"/>
  <p:tag name="KSO_WM_TEMPLATE_CATEGORY" val="diagram"/>
  <p:tag name="KSO_WM_TEMPLATE_INDEX" val="20209021"/>
  <p:tag name="KSO_WM_UNIT_LAYERLEVEL" val="1"/>
  <p:tag name="KSO_WM_TAG_VERSION" val="1.0"/>
  <p:tag name="KSO_WM_BEAUTIFY_FLAG" val="#wm#"/>
  <p:tag name="KSO_WM_UNIT_ADJUSTLAYOUT_ID" val="19"/>
  <p:tag name="KSO_WM_UNIT_COLOR_SCHEME_SHAPE_ID" val="19"/>
  <p:tag name="KSO_WM_UNIT_COLOR_SCHEME_PARENT_PAGE" val="0_1"/>
  <p:tag name="KSO_WM_UNIT_BLOCK" val="0"/>
  <p:tag name="KSO_WM_UNIT_SM_LIMIT_TYPE" val="2"/>
  <p:tag name="KSO_WM_UNIT_DEC_AREA_ID" val="371763e60b0c4b11ab7f20c8f9bf9cc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da17781ee359a788b1e1e"/>
  <p:tag name="KSO_WM_CHIP_XID" val="5efda17781ee359a788b1e1f"/>
  <p:tag name="KSO_WM_TEMPLATE_ASSEMBLE_XID" val="6130c4e08b5cc6c91112a57f"/>
  <p:tag name="KSO_WM_TEMPLATE_ASSEMBLE_GROUPID" val="6130c4e08b5cc6c91112a57f"/>
  <p:tag name="WM_BEAUTIFY_ZORDER_FLAG_TAG" val="6"/>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09021_1*i*5"/>
  <p:tag name="KSO_WM_TEMPLATE_CATEGORY" val="diagram"/>
  <p:tag name="KSO_WM_TEMPLATE_INDEX" val="20209021"/>
  <p:tag name="KSO_WM_UNIT_LAYERLEVEL" val="1"/>
  <p:tag name="KSO_WM_TAG_VERSION" val="1.0"/>
  <p:tag name="KSO_WM_BEAUTIFY_FLAG" val="#wm#"/>
  <p:tag name="KSO_WM_UNIT_ADJUSTLAYOUT_ID" val="20"/>
  <p:tag name="KSO_WM_UNIT_COLOR_SCHEME_SHAPE_ID" val="20"/>
  <p:tag name="KSO_WM_UNIT_COLOR_SCHEME_PARENT_PAGE" val="0_1"/>
  <p:tag name="KSO_WM_UNIT_SM_LIMIT_TYPE" val="2"/>
  <p:tag name="KSO_WM_CHIP_GROUPID" val="5efda17781ee359a788b1e1e"/>
  <p:tag name="KSO_WM_CHIP_XID" val="5efda17781ee359a788b1e1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130c4e08b5cc6c91112a57f"/>
  <p:tag name="KSO_WM_TEMPLATE_ASSEMBLE_GROUPID" val="6130c4e08b5cc6c91112a57f"/>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09021_1*i*6"/>
  <p:tag name="KSO_WM_TEMPLATE_CATEGORY" val="diagram"/>
  <p:tag name="KSO_WM_TEMPLATE_INDEX" val="20209021"/>
  <p:tag name="KSO_WM_UNIT_LAYERLEVEL" val="1"/>
  <p:tag name="KSO_WM_TAG_VERSION" val="1.0"/>
  <p:tag name="KSO_WM_BEAUTIFY_FLAG" val="#wm#"/>
  <p:tag name="KSO_WM_UNIT_ADJUSTLAYOUT_ID" val="21"/>
  <p:tag name="KSO_WM_UNIT_COLOR_SCHEME_SHAPE_ID" val="21"/>
  <p:tag name="KSO_WM_UNIT_COLOR_SCHEME_PARENT_PAGE" val="0_1"/>
  <p:tag name="KSO_WM_UNIT_SM_LIMIT_TYPE" val="2"/>
  <p:tag name="KSO_WM_CHIP_GROUPID" val="5efda17781ee359a788b1e1e"/>
  <p:tag name="KSO_WM_CHIP_XID" val="5efda17781ee359a788b1e1f"/>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130c4e08b5cc6c91112a57f"/>
  <p:tag name="KSO_WM_TEMPLATE_ASSEMBLE_GROUPID" val="6130c4e08b5cc6c91112a57f"/>
</p:tagLst>
</file>

<file path=ppt/tags/tag34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9021_1*f*1"/>
  <p:tag name="KSO_WM_TEMPLATE_CATEGORY" val="diagram"/>
  <p:tag name="KSO_WM_TEMPLATE_INDEX" val="2020902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706024cd470b45048b7fb97b945c443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bdea79ff82744036937e65e4a85fe67b"/>
  <p:tag name="KSO_WM_UNIT_TEXT_FILL_FORE_SCHEMECOLOR_INDEX_BRIGHTNESS" val="0.25"/>
  <p:tag name="KSO_WM_UNIT_TEXT_FILL_FORE_SCHEMECOLOR_INDEX" val="13"/>
  <p:tag name="KSO_WM_UNIT_TEXT_FILL_TYPE" val="1"/>
  <p:tag name="KSO_WM_TEMPLATE_ASSEMBLE_XID" val="6130c4e08b5cc6c91112a57f"/>
  <p:tag name="KSO_WM_TEMPLATE_ASSEMBLE_GROUPID" val="6130c4e08b5cc6c91112a57f"/>
  <p:tag name="WM_BEAUTIFY_ZORDER_FLAG_TAG" val="7"/>
</p:tagLst>
</file>

<file path=ppt/tags/tag342.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4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4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349.xml><?xml version="1.0" encoding="utf-8"?>
<p:tagLst xmlns:p="http://schemas.openxmlformats.org/presentationml/2006/main">
  <p:tag name="KSO_WM_UNIT_VALUE" val="1396*1396"/>
  <p:tag name="KSO_WM_UNIT_HIGHLIGHT" val="0"/>
  <p:tag name="KSO_WM_UNIT_COMPATIBLE" val="1"/>
  <p:tag name="KSO_WM_UNIT_DIAGRAM_ISNUMVISUAL" val="0"/>
  <p:tag name="KSO_WM_UNIT_DIAGRAM_ISREFERUNIT" val="0"/>
  <p:tag name="KSO_WM_UNIT_TYPE" val="d"/>
  <p:tag name="KSO_WM_UNIT_INDEX" val="1"/>
  <p:tag name="KSO_WM_UNIT_ID" val="diagram20211890_1*d*1"/>
  <p:tag name="KSO_WM_TEMPLATE_CATEGORY" val="diagram"/>
  <p:tag name="KSO_WM_TEMPLATE_INDEX" val="20211890"/>
  <p:tag name="KSO_WM_UNIT_LAYERLEVEL" val="1"/>
  <p:tag name="KSO_WM_TAG_VERSION" val="1.0"/>
  <p:tag name="KSO_WM_BEAUTIFY_FLAG" val=""/>
  <p:tag name="KSO_WM_CHIP_GROUPID" val="5e7310da9a230a26b9e88a19"/>
  <p:tag name="KSO_WM_CHIP_XID" val="5e7310da9a230a26b9e88a1a"/>
  <p:tag name="KSO_WM_UNIT_DEC_AREA_ID" val="c44da094984f447bb9a61a98f0165c8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75f9b0faa384473bb733bca154027e38"/>
  <p:tag name="KSO_WM_UNIT_PLACING_PICTURE" val="75f9b0faa384473bb733bca154027e38"/>
  <p:tag name="KSO_WM_TEMPLATE_ASSEMBLE_XID" val="60656f0f4054ed1e2fb802b8"/>
  <p:tag name="KSO_WM_TEMPLATE_ASSEMBLE_GROUPID" val="60656f0f4054ed1e2fb802b8"/>
  <p:tag name="WM_BEAUTIFY_ZORDER_FLAG_TAG" val="5"/>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5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wm#"/>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5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5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357.xml><?xml version="1.0" encoding="utf-8"?>
<p:tagLst xmlns:p="http://schemas.openxmlformats.org/presentationml/2006/main">
  <p:tag name="KSO_WM_UNIT_VALUE" val="973*2242"/>
  <p:tag name="KSO_WM_UNIT_HIGHLIGHT" val="0"/>
  <p:tag name="KSO_WM_UNIT_COMPATIBLE" val="1"/>
  <p:tag name="KSO_WM_UNIT_DIAGRAM_ISNUMVISUAL" val="0"/>
  <p:tag name="KSO_WM_UNIT_DIAGRAM_ISREFERUNIT" val="0"/>
  <p:tag name="KSO_WM_UNIT_TYPE" val="d"/>
  <p:tag name="KSO_WM_UNIT_INDEX" val="1"/>
  <p:tag name="KSO_WM_UNIT_ID" val="diagram20209021_1*d*1"/>
  <p:tag name="KSO_WM_TEMPLATE_CATEGORY" val="diagram"/>
  <p:tag name="KSO_WM_TEMPLATE_INDEX" val="20209021"/>
  <p:tag name="KSO_WM_UNIT_LAYERLEVEL" val="1"/>
  <p:tag name="KSO_WM_TAG_VERSION" val="1.0"/>
  <p:tag name="KSO_WM_BEAUTIFY_FLAG" val=""/>
  <p:tag name="KSO_WM_CHIP_GROUPID" val="5e7310da9a230a26b9e88a19"/>
  <p:tag name="KSO_WM_CHIP_XID" val="5e7310da9a230a26b9e88a1a"/>
  <p:tag name="KSO_WM_UNIT_DEC_AREA_ID" val="a2b5808fd3c14bd68181c55aa2f0251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836707f80bc468abd3467a67658bab0"/>
  <p:tag name="KSO_WM_UNIT_PLACING_PICTURE" val="d836707f80bc468abd3467a67658bab0"/>
  <p:tag name="KSO_WM_TEMPLATE_ASSEMBLE_XID" val="6130c4e08b5cc6c91112a57f"/>
  <p:tag name="KSO_WM_TEMPLATE_ASSEMBLE_GROUPID" val="6130c4e08b5cc6c91112a57f"/>
  <p:tag name="WM_BEAUTIFY_ZORDER_FLAG_TAG" val="8"/>
  <p:tag name="KSO_WM_UNIT_PLACING_PICTURE_INFO" val="{&quot;code&quot;:&quot;&quot;,&quot;full_picture&quot;:false,&quot;scheme&quot;:&quot;&quot;,&quot;spacing&quot;:5}"/>
  <p:tag name="KSO_WM_UNIT_PLACING_PICTURE_COLLAGE_RELATIVERECTANGLE" val="{&quot;height&quot;:8185.429972174374,&quot;width&quot;:8002}"/>
</p:tagLst>
</file>

<file path=ppt/tags/tag35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1890_1*i*1"/>
  <p:tag name="KSO_WM_TEMPLATE_CATEGORY" val="diagram"/>
  <p:tag name="KSO_WM_TEMPLATE_INDEX" val="20211890"/>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6fd5bc5f48ee4de29c3c6c2407a84390"/>
  <p:tag name="KSO_WM_CHIP_GROUPID" val="5ef16ca95bb2a422ac9a2b25"/>
  <p:tag name="KSO_WM_CHIP_XID" val="5ef16ca95bb2a422ac9a2b26"/>
  <p:tag name="KSO_WM_UNIT_FILL_FORE_SCHEMECOLOR_INDEX_BRIGHTNESS" val="0"/>
  <p:tag name="KSO_WM_UNIT_FILL_FORE_SCHEMECOLOR_INDEX" val="16"/>
  <p:tag name="KSO_WM_UNIT_FILL_TYPE" val="1"/>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1265"/>
  <p:tag name="KSO_WM_TEMPLATE_ASSEMBLE_XID" val="60656f0f4054ed1e2fb802b8"/>
  <p:tag name="KSO_WM_TEMPLATE_ASSEMBLE_GROUPID" val="60656f0f4054ed1e2fb802b8"/>
  <p:tag name="WM_BEAUTIFY_ZORDER_FLAG_TAG" val="3"/>
</p:tagLst>
</file>

<file path=ppt/tags/tag3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1890_1*i*2"/>
  <p:tag name="KSO_WM_TEMPLATE_CATEGORY" val="diagram"/>
  <p:tag name="KSO_WM_TEMPLATE_INDEX" val="20211890"/>
  <p:tag name="KSO_WM_UNIT_LAYERLEVEL" val="1"/>
  <p:tag name="KSO_WM_TAG_VERSION" val="1.0"/>
  <p:tag name="KSO_WM_BEAUTIFY_FLAG" val="#wm#"/>
  <p:tag name="KSO_WM_UNIT_PLACING_PICTURE_MD4" val="7A5771E8F0C5F33BEFFFA9F7C1FFE1CB"/>
  <p:tag name="KSO_WM_UNIT_BLOCK" val="0"/>
  <p:tag name="KSO_WM_UNIT_SM_LIMIT_TYPE" val="2"/>
  <p:tag name="KSO_WM_UNIT_DEC_AREA_ID" val="2b0f70a30e6647e185dbffae2058be74"/>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ef16ca95bb2a422ac9a2b25"/>
  <p:tag name="KSO_WM_CHIP_XID" val="5ef16ca95bb2a422ac9a2b26"/>
  <p:tag name="KSO_WM_TEMPLATE_ASSEMBLE_XID" val="60656f0f4054ed1e2fb802b8"/>
  <p:tag name="KSO_WM_TEMPLATE_ASSEMBLE_GROUPID" val="60656f0f4054ed1e2fb802b8"/>
  <p:tag name="WM_BEAUTIFY_ZORDER_FLAG_TAG" val="4"/>
</p:tagLst>
</file>

<file path=ppt/tags/tag36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0_1*f*1"/>
  <p:tag name="KSO_WM_TEMPLATE_CATEGORY" val="diagram"/>
  <p:tag name="KSO_WM_TEMPLATE_INDEX" val="20211890"/>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c8a71681b09f466b86a846f1dd4477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6f6756d09b80488ba66550c07358432c"/>
  <p:tag name="KSO_WM_UNIT_TEXT_FILL_FORE_SCHEMECOLOR_INDEX_BRIGHTNESS" val="0.25"/>
  <p:tag name="KSO_WM_UNIT_TEXT_FILL_FORE_SCHEMECOLOR_INDEX" val="13"/>
  <p:tag name="KSO_WM_UNIT_TEXT_FILL_TYPE" val="1"/>
  <p:tag name="KSO_WM_TEMPLATE_ASSEMBLE_XID" val="60656f0f4054ed1e2fb802b8"/>
  <p:tag name="KSO_WM_TEMPLATE_ASSEMBLE_GROUPID" val="60656f0f4054ed1e2fb802b8"/>
  <p:tag name="WM_BEAUTIFY_ZORDER_FLAG_TAG" val="6"/>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6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7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71.xml><?xml version="1.0" encoding="utf-8"?>
<p:tagLst xmlns:p="http://schemas.openxmlformats.org/presentationml/2006/main">
  <p:tag name="KSO_WM_TAG_VERSION" val="1.0"/>
  <p:tag name="KSO_WM_BEAUTIFY_FLAG" val="#wm#"/>
  <p:tag name="KSO_WM_UNIT_TYPE" val="i"/>
  <p:tag name="KSO_WM_UNIT_ID" val="diagram20211899_1*i*1"/>
  <p:tag name="KSO_WM_TEMPLATE_CATEGORY" val="diagram"/>
  <p:tag name="KSO_WM_TEMPLATE_INDEX" val="20211899"/>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d2e05467955471fa302bda457c0223f"/>
  <p:tag name="KSO_WM_UNIT_DECORATE_INFO" val="{&quot;DecorateInfoH&quot;:{&quot;IsAbs&quot;:true},&quot;DecorateInfoW&quot;:{&quot;IsAbs&quot;:true},&quot;DecorateInfoX&quot;:{&quot;IsAbs&quot;:true,&quot;Pos&quot;:1},&quot;DecorateInfoY&quot;:{&quot;IsAbs&quot;:true,&quot;Pos&quot;:1},&quot;ReferentInfo&quot;:{&quot;Id&quot;:&quot;51e6b16af8414593af898aa3f2cc02ec&quot;,&quot;X&quot;:{&quot;Pos&quot;:1},&quot;Y&quot;:{&quot;Pos&quot;:1}},&quot;whChangeMode&quot;:0}"/>
  <p:tag name="KSO_WM_CHIP_GROUPID" val="5ef0aed10e56d0f322bebb3b"/>
  <p:tag name="KSO_WM_CHIP_XID" val="5ef0aed10e56d0f322bebb3c"/>
  <p:tag name="KSO_WM_UNIT_LINE_FORE_SCHEMECOLOR_INDEX_BRIGHTNESS" val="0"/>
  <p:tag name="KSO_WM_UNIT_LINE_FORE_SCHEMECOLOR_INDEX" val="15"/>
  <p:tag name="KSO_WM_UNIT_LINE_FILL_TYPE" val="2"/>
  <p:tag name="KSO_WM_UNIT_TEXT_FILL_FORE_SCHEMECOLOR_INDEX_BRIGHTNESS" val="0"/>
  <p:tag name="KSO_WM_UNIT_TEXT_FILL_FORE_SCHEMECOLOR_INDEX" val="2"/>
  <p:tag name="KSO_WM_UNIT_TEXT_FILL_TYPE" val="1"/>
  <p:tag name="KSO_WM_UNIT_VALUE" val="357"/>
  <p:tag name="KSO_WM_TEMPLATE_ASSEMBLE_XID" val="60656f0e4054ed1e2fb802b1"/>
  <p:tag name="KSO_WM_TEMPLATE_ASSEMBLE_GROUPID" val="60656f0e4054ed1e2fb802b1"/>
  <p:tag name="WM_BEAUTIFY_ZORDER_FLAG_TAG" val="3"/>
</p:tagLst>
</file>

<file path=ppt/tags/tag37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899_1*f*1"/>
  <p:tag name="KSO_WM_TEMPLATE_CATEGORY" val="diagram"/>
  <p:tag name="KSO_WM_TEMPLATE_INDEX" val="20211899"/>
  <p:tag name="KSO_WM_UNIT_LAYERLEVEL" val="1"/>
  <p:tag name="KSO_WM_TAG_VERSION" val="1.0"/>
  <p:tag name="KSO_WM_BEAUTIFY_FLAG" val="#wm#"/>
  <p:tag name="KSO_WM_UNIT_DEFAULT_FONT" val="14;20;2"/>
  <p:tag name="KSO_WM_UNIT_BLOCK" val="0"/>
  <p:tag name="KSO_WM_UNIT_VALUE" val="294"/>
  <p:tag name="KSO_WM_UNIT_SHOW_EDIT_AREA_INDICATION" val="1"/>
  <p:tag name="KSO_WM_CHIP_GROUPID" val="5e6b05596848fb12bee65ac8"/>
  <p:tag name="KSO_WM_CHIP_XID" val="5e6b05596848fb12bee65aca"/>
  <p:tag name="KSO_WM_UNIT_DEC_AREA_ID" val="24c1277e83284b3e8ff9d295f21b0b3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1d359df93964d5d92ead9569eaa9c26"/>
  <p:tag name="KSO_WM_UNIT_SUPPORT_UNIT_TYPE" val="[&quot;d&quot;,&quot;α&quot;,&quot;β&quot;,&quot;θ&quot;]"/>
  <p:tag name="KSO_WM_UNIT_TEXT_FILL_FORE_SCHEMECOLOR_INDEX_BRIGHTNESS" val="0.25"/>
  <p:tag name="KSO_WM_UNIT_TEXT_FILL_FORE_SCHEMECOLOR_INDEX" val="13"/>
  <p:tag name="KSO_WM_UNIT_TEXT_FILL_TYPE" val="1"/>
  <p:tag name="KSO_WM_TEMPLATE_ASSEMBLE_XID" val="60656f0e4054ed1e2fb802b1"/>
  <p:tag name="KSO_WM_TEMPLATE_ASSEMBLE_GROUPID" val="60656f0e4054ed1e2fb802b1"/>
  <p:tag name="WM_BEAUTIFY_ZORDER_FLAG_TAG" val="4"/>
</p:tagLst>
</file>

<file path=ppt/tags/tag373.xml><?xml version="1.0" encoding="utf-8"?>
<p:tagLst xmlns:p="http://schemas.openxmlformats.org/presentationml/2006/main">
  <p:tag name="KSO_WM_UNIT_VALUE" val="1142*1565"/>
  <p:tag name="KSO_WM_UNIT_HIGHLIGHT" val="0"/>
  <p:tag name="KSO_WM_UNIT_COMPATIBLE" val="1"/>
  <p:tag name="KSO_WM_UNIT_DIAGRAM_ISNUMVISUAL" val="0"/>
  <p:tag name="KSO_WM_UNIT_DIAGRAM_ISREFERUNIT" val="0"/>
  <p:tag name="KSO_WM_UNIT_TYPE" val="d"/>
  <p:tag name="KSO_WM_UNIT_INDEX" val="1"/>
  <p:tag name="KSO_WM_UNIT_ID" val="diagram20211051_1*d*1"/>
  <p:tag name="KSO_WM_TEMPLATE_CATEGORY" val="diagram"/>
  <p:tag name="KSO_WM_TEMPLATE_INDEX" val="20211051"/>
  <p:tag name="KSO_WM_UNIT_LAYERLEVEL" val="1"/>
  <p:tag name="KSO_WM_TAG_VERSION" val="1.0"/>
  <p:tag name="KSO_WM_BEAUTIFY_FLAG" val=""/>
  <p:tag name="KSO_WM_CHIP_GROUPID" val="5e7310da9a230a26b9e88a19"/>
  <p:tag name="KSO_WM_CHIP_XID" val="5e7310da9a230a26b9e88a1a"/>
  <p:tag name="KSO_WM_UNIT_DEC_AREA_ID" val="f2876e609c7144a48ef7013c55026be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902a4d0b8544cc19ecd8dfac07ae853"/>
  <p:tag name="KSO_WM_UNIT_PLACING_PICTURE" val="9902a4d0b8544cc19ecd8dfac07ae853"/>
  <p:tag name="KSO_WM_UNIT_SUPPORT_UNIT_TYPE" val="[&quot;l&quot;,&quot;m&quot;,&quot;n&quot;,&quot;o&quot;,&quot;p&quot;,&quot;q&quot;,&quot;r&quot;,&quot;δ&quot;,&quot;ε&quot;,&quot;ζ&quot;,&quot;η&quot;,&quot;d&quot;,&quot;α&quot;,&quot;β&quot;,&quot;θ&quot;]"/>
  <p:tag name="KSO_WM_TEMPLATE_ASSEMBLE_XID" val="60656ea44054ed1e2fb7fce2"/>
  <p:tag name="KSO_WM_TEMPLATE_ASSEMBLE_GROUPID" val="60656ea44054ed1e2fb7fce2"/>
  <p:tag name="WM_BEAUTIFY_ZORDER_FLAG_TAG" val="7"/>
</p:tagLst>
</file>

<file path=ppt/tags/tag3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7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7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79.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1051_1*i*1"/>
  <p:tag name="KSO_WM_TEMPLATE_CATEGORY" val="diagram"/>
  <p:tag name="KSO_WM_TEMPLATE_INDEX" val="20211051"/>
  <p:tag name="KSO_WM_UNIT_LAYERLEVEL" val="1"/>
  <p:tag name="KSO_WM_TAG_VERSION" val="1.0"/>
  <p:tag name="KSO_WM_BEAUTIFY_FLAG" val="#wm#"/>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1}"/>
  <p:tag name="KSO_WM_UNIT_DEC_AREA_ID" val="e9873f812e524d0fb7e1a2e0256e75d5"/>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4"/>
  <p:tag name="KSO_WM_UNIT_TEXT_FILL_TYPE" val="1"/>
  <p:tag name="KSO_WM_UNIT_VALUE" val="1320"/>
  <p:tag name="KSO_WM_TEMPLATE_ASSEMBLE_XID" val="60656ea44054ed1e2fb7fce2"/>
  <p:tag name="KSO_WM_TEMPLATE_ASSEMBLE_GROUPID" val="60656ea44054ed1e2fb7fce2"/>
  <p:tag name="WM_BEAUTIFY_ZORDER_FLAG_TAG" val="3"/>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80.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1051_1*i*2"/>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DEC_AREA_ID" val="c6caebd249174d3d8044106ecfb73dfb"/>
  <p:tag name="KSO_WM_CHIP_GROUPID" val="5e757e9369be4861f5f86151"/>
  <p:tag name="KSO_WM_CHIP_XID" val="5f5f2f928e478fb0c58a92be"/>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4"/>
</p:tagLst>
</file>

<file path=ppt/tags/tag381.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3"/>
  <p:tag name="KSO_WM_UNIT_ID" val="diagram20211051_1*i*3"/>
  <p:tag name="KSO_WM_TEMPLATE_CATEGORY" val="diagram"/>
  <p:tag name="KSO_WM_TEMPLATE_INDEX" val="20211051"/>
  <p:tag name="KSO_WM_UNIT_LAYERLEVEL" val="1"/>
  <p:tag name="KSO_WM_TAG_VERSION" val="1.0"/>
  <p:tag name="KSO_WM_BEAUTIFY_FLAG" val="#wm#"/>
  <p:tag name="KSO_WM_UNIT_BLOCK" val="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UNIT_DEC_AREA_ID" val="b8b40de74c0541c590e79b004c1b3527"/>
  <p:tag name="KSO_WM_CHIP_GROUPID" val="5e757e9369be4861f5f86151"/>
  <p:tag name="KSO_WM_CHIP_XID" val="5f5f2f928e478fb0c58a92be"/>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 name="KSO_WM_UNIT_VALUE" val="12"/>
  <p:tag name="KSO_WM_TEMPLATE_ASSEMBLE_XID" val="60656ea44054ed1e2fb7fce2"/>
  <p:tag name="KSO_WM_TEMPLATE_ASSEMBLE_GROUPID" val="60656ea44054ed1e2fb7fce2"/>
  <p:tag name="WM_BEAUTIFY_ZORDER_FLAG_TAG" val="5"/>
</p:tagLst>
</file>

<file path=ppt/tags/tag38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51_1*f*1"/>
  <p:tag name="KSO_WM_TEMPLATE_CATEGORY" val="diagram"/>
  <p:tag name="KSO_WM_TEMPLATE_INDEX" val="20211051"/>
  <p:tag name="KSO_WM_UNIT_LAYERLEVEL" val="1"/>
  <p:tag name="KSO_WM_TAG_VERSION" val="1.0"/>
  <p:tag name="KSO_WM_BEAUTIFY_FLAG" val="#wm#"/>
  <p:tag name="KSO_WM_UNIT_DEFAULT_FONT" val="14;20;2"/>
  <p:tag name="KSO_WM_UNIT_BLOCK" val="0"/>
  <p:tag name="KSO_WM_UNIT_VALUE" val="56"/>
  <p:tag name="KSO_WM_UNIT_SHOW_EDIT_AREA_INDICATION" val="1"/>
  <p:tag name="KSO_WM_CHIP_GROUPID" val="5e6b05596848fb12bee65ac8"/>
  <p:tag name="KSO_WM_CHIP_XID" val="5e6b05596848fb12bee65aca"/>
  <p:tag name="KSO_WM_UNIT_DEC_AREA_ID" val="fa23e79076be41119ad642c4cda491b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80ce386d980456f8564befea39e3cb3"/>
  <p:tag name="KSO_WM_UNIT_TEXT_FILL_FORE_SCHEMECOLOR_INDEX_BRIGHTNESS" val="0.25"/>
  <p:tag name="KSO_WM_UNIT_TEXT_FILL_FORE_SCHEMECOLOR_INDEX" val="13"/>
  <p:tag name="KSO_WM_UNIT_TEXT_FILL_TYPE" val="1"/>
  <p:tag name="KSO_WM_TEMPLATE_ASSEMBLE_XID" val="60656ea44054ed1e2fb7fce2"/>
  <p:tag name="KSO_WM_TEMPLATE_ASSEMBLE_GROUPID" val="60656ea44054ed1e2fb7fce2"/>
  <p:tag name="WM_BEAUTIFY_ZORDER_FLAG_TAG" val="6"/>
</p:tagLst>
</file>

<file path=ppt/tags/tag383.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WM_BEAUTIFY_ZORDER_FLAG_TAG" val="10"/>
</p:tagLst>
</file>

<file path=ppt/tags/tag384.xml><?xml version="1.0" encoding="utf-8"?>
<p:tagLst xmlns:p="http://schemas.openxmlformats.org/presentationml/2006/main">
  <p:tag name="KSO_WM_UNIT_VALUE" val="1269*1861"/>
  <p:tag name="KSO_WM_UNIT_HIGHLIGHT" val="0"/>
  <p:tag name="KSO_WM_UNIT_COMPATIBLE" val="1"/>
  <p:tag name="KSO_WM_UNIT_DIAGRAM_ISNUMVISUAL" val="0"/>
  <p:tag name="KSO_WM_UNIT_DIAGRAM_ISREFERUNIT" val="0"/>
  <p:tag name="KSO_WM_UNIT_TYPE" val="d"/>
  <p:tag name="KSO_WM_UNIT_INDEX" val="1"/>
  <p:tag name="KSO_WM_UNIT_ID" val="diagram20212687_1*d*1"/>
  <p:tag name="KSO_WM_TEMPLATE_CATEGORY" val="diagram"/>
  <p:tag name="KSO_WM_TEMPLATE_INDEX" val="20212687"/>
  <p:tag name="KSO_WM_UNIT_LAYERLEVEL" val="1"/>
  <p:tag name="KSO_WM_TAG_VERSION" val="1.0"/>
  <p:tag name="KSO_WM_BEAUTIFY_FLAG" val=""/>
  <p:tag name="KSO_WM_CHIP_GROUPID" val="5e7310da9a230a26b9e88a19"/>
  <p:tag name="KSO_WM_CHIP_XID" val="5e7310da9a230a26b9e88a1a"/>
  <p:tag name="KSO_WM_UNIT_DEC_AREA_ID" val="4f32891c5d7044819ad56211a40528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e076d9698aa4f0c9c68551b572f3e25"/>
  <p:tag name="KSO_WM_UNIT_PLACING_PICTURE" val="de076d9698aa4f0c9c68551b572f3e25"/>
  <p:tag name="KSO_WM_UNIT_SUPPORT_UNIT_TYPE" val="[&quot;l&quot;,&quot;m&quot;,&quot;n&quot;,&quot;o&quot;,&quot;p&quot;,&quot;q&quot;,&quot;r&quot;,&quot;δ&quot;,&quot;ε&quot;,&quot;ζ&quot;,&quot;η&quot;,&quot;d&quot;,&quot;α&quot;,&quot;β&quot;,&quot;θ&quot;]"/>
  <p:tag name="KSO_WM_TEMPLATE_ASSEMBLE_XID" val="60656f654054ed1e2fb80946"/>
  <p:tag name="KSO_WM_TEMPLATE_ASSEMBLE_GROUPID" val="60656f654054ed1e2fb80946"/>
  <p:tag name="WM_BEAUTIFY_ZORDER_FLAG_TAG" val="10"/>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8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38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3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3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3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 name="WM_BEAUTIFY_ZORDER_FLAG_TAG" val="7"/>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395.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396.xml><?xml version="1.0" encoding="utf-8"?>
<p:tagLst xmlns:p="http://schemas.openxmlformats.org/presentationml/2006/main">
  <p:tag name="KSO_WM_UNIT_VALUE" val="973*1692"/>
  <p:tag name="KSO_WM_UNIT_HIGHLIGHT" val="0"/>
  <p:tag name="KSO_WM_UNIT_COMPATIBLE" val="1"/>
  <p:tag name="KSO_WM_UNIT_DIAGRAM_ISNUMVISUAL" val="0"/>
  <p:tag name="KSO_WM_UNIT_DIAGRAM_ISREFERUNIT" val="0"/>
  <p:tag name="KSO_WM_UNIT_TYPE" val="d"/>
  <p:tag name="KSO_WM_UNIT_INDEX" val="1"/>
  <p:tag name="KSO_WM_UNIT_ID" val="diagram20212645_1*d*1"/>
  <p:tag name="KSO_WM_TEMPLATE_CATEGORY" val="diagram"/>
  <p:tag name="KSO_WM_TEMPLATE_INDEX" val="20212645"/>
  <p:tag name="KSO_WM_UNIT_LAYERLEVEL" val="1"/>
  <p:tag name="KSO_WM_TAG_VERSION" val="1.0"/>
  <p:tag name="KSO_WM_BEAUTIFY_FLAG" val=""/>
  <p:tag name="KSO_WM_CHIP_GROUPID" val="5e7310da9a230a26b9e88a19"/>
  <p:tag name="KSO_WM_CHIP_XID" val="5e7310da9a230a26b9e88a1a"/>
  <p:tag name="KSO_WM_UNIT_DEC_AREA_ID" val="82295de0c9904d8397a6e503f12afad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c9c3c814740a44818146a34ca93d4fff"/>
  <p:tag name="KSO_WM_UNIT_PLACING_PICTURE" val="c9c3c814740a44818146a34ca93d4fff"/>
  <p:tag name="KSO_WM_UNIT_SUPPORT_UNIT_TYPE" val="[&quot;d&quot;,&quot;θ&quot;]"/>
  <p:tag name="KSO_WM_TEMPLATE_ASSEMBLE_XID" val="60656f514054ed1e2fb807b2"/>
  <p:tag name="KSO_WM_TEMPLATE_ASSEMBLE_GROUPID" val="60656f514054ed1e2fb807b2"/>
  <p:tag name="WM_BEAUTIFY_ZORDER_FLAG_TAG" val="5"/>
</p:tagLst>
</file>

<file path=ppt/tags/tag3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398.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3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3"/>
  <p:tag name="KSO_WM_UNIT_LAYERLEVEL" val="1"/>
  <p:tag name="KSO_WM_TAG_VERSION" val="1.0"/>
  <p:tag name="KSO_WM_BEAUTIFY_FLAG" val="#wm#"/>
  <p:tag name="KSO_WM_UNIT_TYPE" val="y"/>
  <p:tag name="KSO_WM_UNIT_INDEX" val="3"/>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1.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02.xml><?xml version="1.0" encoding="utf-8"?>
<p:tagLst xmlns:p="http://schemas.openxmlformats.org/presentationml/2006/main">
  <p:tag name="KSO_WM_UNIT_VALUE" val="465*1671"/>
  <p:tag name="KSO_WM_UNIT_HIGHLIGHT" val="0"/>
  <p:tag name="KSO_WM_UNIT_COMPATIBLE" val="0"/>
  <p:tag name="KSO_WM_UNIT_DIAGRAM_ISNUMVISUAL" val="0"/>
  <p:tag name="KSO_WM_UNIT_DIAGRAM_ISREFERUNIT" val="0"/>
  <p:tag name="KSO_WM_UNIT_TYPE" val="d"/>
  <p:tag name="KSO_WM_UNIT_INDEX" val="1"/>
  <p:tag name="KSO_WM_UNIT_ID" val="diagram20212969_1*d*1"/>
  <p:tag name="KSO_WM_TEMPLATE_CATEGORY" val="diagram"/>
  <p:tag name="KSO_WM_TEMPLATE_INDEX" val="20212969"/>
  <p:tag name="KSO_WM_UNIT_LAYERLEVEL" val="1"/>
  <p:tag name="KSO_WM_TAG_VERSION" val="1.0"/>
  <p:tag name="KSO_WM_BEAUTIFY_FLAG" val="#wm#"/>
  <p:tag name="KSO_WM_CHIP_GROUPID" val="5e7310da9a230a26b9e88a19"/>
  <p:tag name="KSO_WM_CHIP_XID" val="5e7310da9a230a26b9e88a1a"/>
  <p:tag name="KSO_WM_UNIT_DEC_AREA_ID" val="fc54e096adaa46078a9fb9ecbd11fffa"/>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19289848db420fb2bf8d43c82b008f"/>
  <p:tag name="KSO_WM_UNIT_PLACING_PICTURE" val="4c19289848db420fb2bf8d43c82b008f"/>
  <p:tag name="KSO_WM_UNIT_SUPPORT_UNIT_TYPE" val="[&quot;d&quot;]"/>
  <p:tag name="KSO_WM_TEMPLATE_ASSEMBLE_XID" val="6130c4e0c26b0a66a1c57d00"/>
  <p:tag name="KSO_WM_TEMPLATE_ASSEMBLE_GROUPID" val="6130c4e0c26b0a66a1c57d00"/>
  <p:tag name="WM_BEAUTIFY_ZORDER_FLAG_TAG" val="4"/>
</p:tagLst>
</file>

<file path=ppt/tags/tag40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969_1*f*1"/>
  <p:tag name="KSO_WM_TEMPLATE_CATEGORY" val="diagram"/>
  <p:tag name="KSO_WM_TEMPLATE_INDEX" val="20212969"/>
  <p:tag name="KSO_WM_UNIT_LAYERLEVEL" val="1"/>
  <p:tag name="KSO_WM_TAG_VERSION" val="1.0"/>
  <p:tag name="KSO_WM_BEAUTIFY_FLAG" val="#wm#"/>
  <p:tag name="KSO_WM_UNIT_DEFAULT_FONT" val="14;20;2"/>
  <p:tag name="KSO_WM_UNIT_BLOCK" val="0"/>
  <p:tag name="KSO_WM_UNIT_VALUE" val="130"/>
  <p:tag name="KSO_WM_UNIT_SHOW_EDIT_AREA_INDICATION" val="1"/>
  <p:tag name="KSO_WM_CHIP_GROUPID" val="5e6b05596848fb12bee65ac8"/>
  <p:tag name="KSO_WM_CHIP_XID" val="5e6b05596848fb12bee65aca"/>
  <p:tag name="KSO_WM_UNIT_DEC_AREA_ID" val="5188a8fefcbf4cf69b621b178e80c34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60c5adc76f74d6b93bb1a8733754095"/>
  <p:tag name="KSO_WM_UNIT_TEXT_FILL_FORE_SCHEMECOLOR_INDEX_BRIGHTNESS" val="0.25"/>
  <p:tag name="KSO_WM_UNIT_TEXT_FILL_FORE_SCHEMECOLOR_INDEX" val="13"/>
  <p:tag name="KSO_WM_UNIT_TEXT_FILL_TYPE" val="1"/>
  <p:tag name="KSO_WM_TEMPLATE_ASSEMBLE_XID" val="6130c4e0c26b0a66a1c57d00"/>
  <p:tag name="KSO_WM_TEMPLATE_ASSEMBLE_GROUPID" val="6130c4e0c26b0a66a1c57d00"/>
  <p:tag name="WM_BEAUTIFY_ZORDER_FLAG_TAG" val="5"/>
</p:tagLst>
</file>

<file path=ppt/tags/tag4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0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0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4_1*i*1"/>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13"/>
  <p:tag name="KSO_WM_TEMPLATE_ASSEMBLE_GROUPID" val="60656f2f4054ed1e2fb80513"/>
  <p:tag name="WM_BEAUTIFY_ZORDER_FLAG_TAG" val="3"/>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4_1*i*2"/>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13"/>
  <p:tag name="KSO_WM_TEMPLATE_ASSEMBLE_GROUPID" val="60656f2f4054ed1e2fb80513"/>
  <p:tag name="WM_BEAUTIFY_ZORDER_FLAG_TAG" val="4"/>
</p:tagLst>
</file>

<file path=ppt/tags/tag4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164_1*i*3"/>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30c65084b8f1453cb909e9c6048ae1c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edbca6fa6683b8872baa7d"/>
  <p:tag name="KSO_WM_CHIP_XID" val="5eedbca6fa6683b8872baa7e"/>
  <p:tag name="KSO_WM_UNIT_TEXT_FILL_FORE_SCHEMECOLOR_INDEX_BRIGHTNESS" val="0"/>
  <p:tag name="KSO_WM_UNIT_TEXT_FILL_FORE_SCHEMECOLOR_INDEX" val="14"/>
  <p:tag name="KSO_WM_UNIT_TEXT_FILL_TYPE" val="1"/>
  <p:tag name="KSO_WM_UNIT_VALUE" val="3"/>
  <p:tag name="KSO_WM_TEMPLATE_ASSEMBLE_XID" val="60656f2f4054ed1e2fb80513"/>
  <p:tag name="KSO_WM_TEMPLATE_ASSEMBLE_GROUPID" val="60656f2f4054ed1e2fb80513"/>
  <p:tag name="WM_BEAUTIFY_ZORDER_FLAG_TAG" val="5"/>
</p:tagLst>
</file>

<file path=ppt/tags/tag4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4_1*i*4"/>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6b3243ce5bf44e82ae087d7aca909ef4&quot;,&quot;X&quot;:{&quot;Pos&quot;:1},&quot;Y&quot;:{&quot;Pos&quot;:1}},&quot;whChangeMode&quot;:0}"/>
  <p:tag name="KSO_WM_UNIT_DEC_AREA_ID" val="a824fc437a8e43838f008304c1a77458"/>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13"/>
  <p:tag name="KSO_WM_TEMPLATE_ASSEMBLE_GROUPID" val="60656f2f4054ed1e2fb80513"/>
  <p:tag name="WM_BEAUTIFY_ZORDER_FLAG_TAG" val="6"/>
</p:tagLst>
</file>

<file path=ppt/tags/tag413.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4_1*f*1"/>
  <p:tag name="KSO_WM_TEMPLATE_CATEGORY" val="diagram"/>
  <p:tag name="KSO_WM_TEMPLATE_INDEX" val="20212164"/>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7131ab849c6747aaa59acee7b37d416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f9e3f5eb9464a92685545fce7870d"/>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13"/>
  <p:tag name="KSO_WM_TEMPLATE_ASSEMBLE_GROUPID" val="60656f2f4054ed1e2fb80513"/>
  <p:tag name="WM_BEAUTIFY_ZORDER_FLAG_TAG" val="7"/>
</p:tagLst>
</file>

<file path=ppt/tags/tag414.xml><?xml version="1.0" encoding="utf-8"?>
<p:tagLst xmlns:p="http://schemas.openxmlformats.org/presentationml/2006/main">
  <p:tag name="KSO_WM_UNIT_VALUE" val="1227*1227"/>
  <p:tag name="KSO_WM_UNIT_HIGHLIGHT" val="0"/>
  <p:tag name="KSO_WM_UNIT_COMPATIBLE" val="1"/>
  <p:tag name="KSO_WM_UNIT_DIAGRAM_ISNUMVISUAL" val="0"/>
  <p:tag name="KSO_WM_UNIT_DIAGRAM_ISREFERUNIT" val="0"/>
  <p:tag name="KSO_WM_UNIT_TYPE" val="d"/>
  <p:tag name="KSO_WM_UNIT_INDEX" val="1"/>
  <p:tag name="KSO_WM_UNIT_ID" val="diagram20212164_1*d*1"/>
  <p:tag name="KSO_WM_TEMPLATE_CATEGORY" val="diagram"/>
  <p:tag name="KSO_WM_TEMPLATE_INDEX" val="20212164"/>
  <p:tag name="KSO_WM_UNIT_LAYERLEVEL" val="1"/>
  <p:tag name="KSO_WM_TAG_VERSION" val="1.0"/>
  <p:tag name="KSO_WM_BEAUTIFY_FLAG" val="#wm#"/>
  <p:tag name="KSO_WM_CHIP_GROUPID" val="5e7310da9a230a26b9e88a19"/>
  <p:tag name="KSO_WM_CHIP_XID" val="5e7310da9a230a26b9e88a1a"/>
  <p:tag name="KSO_WM_UNIT_DEC_AREA_ID" val="6b3243ce5bf44e82ae087d7aca909ef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5f018424ed5b4f90a1ea072c6397a6a1"/>
  <p:tag name="KSO_WM_UNIT_PLACING_PICTURE" val="5f018424ed5b4f90a1ea072c6397a6a1"/>
  <p:tag name="KSO_WM_UNIT_SUPPORT_BIG_FONT" val="1"/>
  <p:tag name="KSO_WM_UNIT_SUPPORT_UNIT_TYPE" val="[&quot;d&quot;,&quot;α&quot;,&quot;β&quot;,&quot;θ&quot;]"/>
  <p:tag name="KSO_WM_TEMPLATE_ASSEMBLE_XID" val="60656f2f4054ed1e2fb80513"/>
  <p:tag name="KSO_WM_TEMPLATE_ASSEMBLE_GROUPID" val="60656f2f4054ed1e2fb80513"/>
  <p:tag name="WM_BEAUTIFY_ZORDER_FLAG_TAG" val="8"/>
</p:tagLst>
</file>

<file path=ppt/tags/tag4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1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1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2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394_1*f*1"/>
  <p:tag name="KSO_WM_TEMPLATE_CATEGORY" val="diagram"/>
  <p:tag name="KSO_WM_TEMPLATE_INDEX" val="20211394"/>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213e55c78c7f48d58171e1bca080f0f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true},&quot;whChangeMode&quot;:0}"/>
  <p:tag name="KSO_WM_UNIT_SM_LIMIT_TYPE" val="2"/>
  <p:tag name="KSO_WM_CHIP_FILLAREA_FILL_RULE" val="{&quot;fill_align&quot;:&quot;lm&quot;,&quot;fill_mode&quot;:&quot;full&quot;,&quot;sacle_strategy&quot;:&quot;smart&quot;}"/>
  <p:tag name="KSO_WM_ASSEMBLE_CHIP_INDEX" val="98bb6cffadbe44eab0931cdbec099505"/>
  <p:tag name="KSO_WM_UNIT_TEXT_FILL_FORE_SCHEMECOLOR_INDEX_BRIGHTNESS" val="0.25"/>
  <p:tag name="KSO_WM_UNIT_TEXT_FILL_FORE_SCHEMECOLOR_INDEX" val="13"/>
  <p:tag name="KSO_WM_UNIT_TEXT_FILL_TYPE" val="1"/>
  <p:tag name="KSO_WM_TEMPLATE_ASSEMBLE_XID" val="60656efa4054ed1e2fb801a3"/>
  <p:tag name="KSO_WM_TEMPLATE_ASSEMBLE_GROUPID" val="60656efa4054ed1e2fb801a3"/>
  <p:tag name="WM_BEAUTIFY_ZORDER_FLAG_TAG" val="3"/>
</p:tagLst>
</file>

<file path=ppt/tags/tag421.xml><?xml version="1.0" encoding="utf-8"?>
<p:tagLst xmlns:p="http://schemas.openxmlformats.org/presentationml/2006/main">
  <p:tag name="KSO_WM_UNIT_VALUE" val="1269*3046"/>
  <p:tag name="KSO_WM_UNIT_HIGHLIGHT" val="0"/>
  <p:tag name="KSO_WM_UNIT_COMPATIBLE" val="0"/>
  <p:tag name="KSO_WM_UNIT_DIAGRAM_ISNUMVISUAL" val="0"/>
  <p:tag name="KSO_WM_UNIT_DIAGRAM_ISREFERUNIT" val="0"/>
  <p:tag name="KSO_WM_UNIT_TYPE" val="d"/>
  <p:tag name="KSO_WM_UNIT_INDEX" val="1"/>
  <p:tag name="KSO_WM_UNIT_ID" val="diagram20211394_1*d*1"/>
  <p:tag name="KSO_WM_TEMPLATE_CATEGORY" val="diagram"/>
  <p:tag name="KSO_WM_TEMPLATE_INDEX" val="20211394"/>
  <p:tag name="KSO_WM_UNIT_LAYERLEVEL" val="1"/>
  <p:tag name="KSO_WM_TAG_VERSION" val="1.0"/>
  <p:tag name="KSO_WM_BEAUTIFY_FLAG" val="#wm#"/>
  <p:tag name="KSO_WM_CHIP_GROUPID" val="5e7310da9a230a26b9e88a19"/>
  <p:tag name="KSO_WM_CHIP_XID" val="5e7310da9a230a26b9e88a1a"/>
  <p:tag name="KSO_WM_UNIT_DEC_AREA_ID" val="575a2f12343b48a78842bc980fa141d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d9a4be90c0df43438be309d1bf750751"/>
  <p:tag name="KSO_WM_UNIT_PLACING_PICTURE" val="d9a4be90c0df43438be309d1bf750751"/>
  <p:tag name="KSO_WM_UNIT_SUPPORT_UNIT_TYPE" val="[&quot;l&quot;,&quot;m&quot;,&quot;n&quot;,&quot;o&quot;,&quot;p&quot;,&quot;q&quot;,&quot;r&quot;,&quot;δ&quot;,&quot;ε&quot;,&quot;ζ&quot;,&quot;η&quot;,&quot;d&quot;,&quot;α&quot;,&quot;β&quot;,&quot;θ&quot;]"/>
  <p:tag name="KSO_WM_TEMPLATE_ASSEMBLE_XID" val="60656efa4054ed1e2fb801a3"/>
  <p:tag name="KSO_WM_TEMPLATE_ASSEMBLE_GROUPID" val="60656efa4054ed1e2fb801a3"/>
  <p:tag name="WM_BEAUTIFY_ZORDER_FLAG_TAG" val="4"/>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2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2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27.xml><?xml version="1.0" encoding="utf-8"?>
<p:tagLst xmlns:p="http://schemas.openxmlformats.org/presentationml/2006/main">
  <p:tag name="KSO_WM_UNIT_BLOCK" val="0"/>
  <p:tag name="KSO_WM_UNIT_SM_LIMIT_TYPE" val="2"/>
  <p:tag name="KSO_WM_UNIT_HIGHLIGHT" val="0"/>
  <p:tag name="KSO_WM_UNIT_COMPATIBLE" val="0"/>
  <p:tag name="KSO_WM_UNIT_DIAGRAM_ISNUMVISUAL" val="0"/>
  <p:tag name="KSO_WM_UNIT_DIAGRAM_ISREFERUNIT" val="0"/>
  <p:tag name="KSO_WM_UNIT_TYPE" val="i"/>
  <p:tag name="KSO_WM_UNIT_INDEX" val="1"/>
  <p:tag name="KSO_WM_UNIT_ID" val="diagram20212561_1*i*1"/>
  <p:tag name="KSO_WM_TEMPLATE_CATEGORY" val="diagram"/>
  <p:tag name="KSO_WM_TEMPLATE_INDEX" val="20212561"/>
  <p:tag name="KSO_WM_UNIT_LAYERLEVEL" val="1"/>
  <p:tag name="KSO_WM_TAG_VERSION" val="1.0"/>
  <p:tag name="KSO_WM_BEAUTIFY_FLAG" val="#wm#"/>
  <p:tag name="KSO_WM_UNIT_DEC_AREA_ID" val="098c4dd5de28487f84b8f955beb1b41b"/>
  <p:tag name="KSO_WM_UNIT_DECORATE_INFO" val="{&quot;DecorateInfoH&quot;:{&quot;IsAbs&quot;:false},&quot;DecorateInfoW&quot;:{&quot;IsAbs&quot;:false},&quot;DecorateInfoX&quot;:{&quot;IsAbs&quot;:true,&quot;Pos&quot;:1},&quot;DecorateInfoY&quot;:{&quot;IsAbs&quot;:true,&quot;Pos&quot;:1},&quot;ReferentInfo&quot;:{&quot;Id&quot;:&quot;51a40de90eed4b8885a2d7a040512b3f&quot;,&quot;X&quot;:{&quot;Pos&quot;:1},&quot;Y&quot;:{&quot;Pos&quot;:1}},&quot;whChangeMode&quot;:1}"/>
  <p:tag name="KSO_WM_CHIP_GROUPID" val="5eda13105860357932c55e1f"/>
  <p:tag name="KSO_WM_CHIP_XID" val="5ed1cf097ab0972fba70b1e8"/>
  <p:tag name="KSO_WM_TEMPLATE_ASSEMBLE_XID" val="60656f514054ed1e2fb807b8"/>
  <p:tag name="KSO_WM_TEMPLATE_ASSEMBLE_GROUPID" val="60656f514054ed1e2fb807b8"/>
  <p:tag name="WM_BEAUTIFY_ZORDER_FLAG_TAG" val="3"/>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561_1*i*2"/>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340"/>
  <p:tag name="KSO_WM_TEMPLATE_ASSEMBLE_XID" val="60656f514054ed1e2fb807b8"/>
  <p:tag name="KSO_WM_TEMPLATE_ASSEMBLE_GROUPID" val="60656f514054ed1e2fb807b8"/>
</p:tagLst>
</file>

<file path=ppt/tags/tag4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561_1*i*3"/>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561_1*i*4"/>
  <p:tag name="KSO_WM_TEMPLATE_CATEGORY" val="diagram"/>
  <p:tag name="KSO_WM_TEMPLATE_INDEX" val="20212561"/>
  <p:tag name="KSO_WM_UNIT_LAYERLEVEL" val="1"/>
  <p:tag name="KSO_WM_TAG_VERSION" val="1.0"/>
  <p:tag name="KSO_WM_BEAUTIFY_FLAG" val="#wm#"/>
  <p:tag name="KSO_WM_UNIT_SM_LIMIT_TYPE" val="2"/>
  <p:tag name="KSO_WM_CHIP_GROUPID" val="5eda13105860357932c55e1f"/>
  <p:tag name="KSO_WM_CHIP_XID" val="5ed1cf097ab0972fba70b1e8"/>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255"/>
  <p:tag name="KSO_WM_TEMPLATE_ASSEMBLE_XID" val="60656f514054ed1e2fb807b8"/>
  <p:tag name="KSO_WM_TEMPLATE_ASSEMBLE_GROUPID" val="60656f514054ed1e2fb807b8"/>
</p:tagLst>
</file>

<file path=ppt/tags/tag43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561_1*f*1"/>
  <p:tag name="KSO_WM_TEMPLATE_CATEGORY" val="diagram"/>
  <p:tag name="KSO_WM_TEMPLATE_INDEX" val="20212561"/>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b9c175a8ddcd477e804335d4fb903c4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8db3030bba46c0af0a67d84090b5d9"/>
  <p:tag name="KSO_WM_UNIT_TEXT_FILL_FORE_SCHEMECOLOR_INDEX_BRIGHTNESS" val="0.25"/>
  <p:tag name="KSO_WM_UNIT_TEXT_FILL_FORE_SCHEMECOLOR_INDEX" val="13"/>
  <p:tag name="KSO_WM_UNIT_TEXT_FILL_TYPE" val="1"/>
  <p:tag name="KSO_WM_TEMPLATE_ASSEMBLE_XID" val="60656f514054ed1e2fb807b8"/>
  <p:tag name="KSO_WM_TEMPLATE_ASSEMBLE_GROUPID" val="60656f514054ed1e2fb807b8"/>
  <p:tag name="WM_BEAUTIFY_ZORDER_FLAG_TAG" val="4"/>
</p:tagLst>
</file>

<file path=ppt/tags/tag4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3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3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164_1*i*1"/>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ReferentInfo&quot;:{&quot;Id&quot;:&quot;slide&quot;,&quot;X&quot;:{&quot;Pos&quot;:1},&quot;Y&quot;:{&quot;Pos&quot;:1}},&quot;DecorateInfoX&quot;:{&quot;Pos&quot;:1,&quot;IsAbs&quot;:false},&quot;DecorateInfoY&quot;:{&quot;Pos&quot;:1,&quot;IsAbs&quot;:false},&quot;DecorateInfoW&quot;:{&quot;IsAbs&quot;:false},&quot;DecorateInfoH&quot;:{&quot;IsAbs&quot;:false},&quot;whChangeMode&quot;:0}"/>
  <p:tag name="KSO_WM_UNIT_DEC_AREA_ID" val="544e3ac726024a87a4e983faf016091e"/>
  <p:tag name="KSO_WM_CHIP_GROUPID" val="5eedbca6fa6683b8872baa7d"/>
  <p:tag name="KSO_WM_CHIP_XID" val="5eedbca6fa6683b8872baa7e"/>
  <p:tag name="KSO_WM_UNIT_TEXT_FILL_FORE_SCHEMECOLOR_INDEX_BRIGHTNESS" val="0"/>
  <p:tag name="KSO_WM_UNIT_TEXT_FILL_FORE_SCHEMECOLOR_INDEX" val="2"/>
  <p:tag name="KSO_WM_UNIT_TEXT_FILL_TYPE" val="1"/>
  <p:tag name="KSO_WM_UNIT_VALUE" val="675"/>
  <p:tag name="KSO_WM_TEMPLATE_ASSEMBLE_XID" val="60656f2f4054ed1e2fb80513"/>
  <p:tag name="KSO_WM_TEMPLATE_ASSEMBLE_GROUPID" val="60656f2f4054ed1e2fb80513"/>
  <p:tag name="WM_BEAUTIFY_ZORDER_FLAG_TAG" val="3"/>
</p:tagLst>
</file>

<file path=ppt/tags/tag4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164_1*i*2"/>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a9c2b6eb11da47fb875a3341252664a3"/>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eedbca6fa6683b8872baa7d"/>
  <p:tag name="KSO_WM_CHIP_XID" val="5eedbca6fa6683b8872baa7e"/>
  <p:tag name="KSO_WM_UNIT_VALUE" val="20"/>
  <p:tag name="KSO_WM_TEMPLATE_ASSEMBLE_XID" val="60656f2f4054ed1e2fb80513"/>
  <p:tag name="KSO_WM_TEMPLATE_ASSEMBLE_GROUPID" val="60656f2f4054ed1e2fb80513"/>
  <p:tag name="WM_BEAUTIFY_ZORDER_FLAG_TAG" val="4"/>
</p:tagLst>
</file>

<file path=ppt/tags/tag4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164_1*i*3"/>
  <p:tag name="KSO_WM_TEMPLATE_CATEGORY" val="diagram"/>
  <p:tag name="KSO_WM_TEMPLATE_INDEX" val="20212164"/>
  <p:tag name="KSO_WM_UNIT_LAYERLEVEL" val="1"/>
  <p:tag name="KSO_WM_TAG_VERSION" val="1.0"/>
  <p:tag name="KSO_WM_BEAUTIFY_FLAG" val="#wm#"/>
  <p:tag name="KSO_WM_UNIT_SM_LIMIT_TYPE" val="2"/>
  <p:tag name="KSO_WM_UNIT_BLOCK" val="0"/>
  <p:tag name="KSO_WM_UNIT_DEC_AREA_ID" val="30c65084b8f1453cb909e9c6048ae1c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edbca6fa6683b8872baa7d"/>
  <p:tag name="KSO_WM_CHIP_XID" val="5eedbca6fa6683b8872baa7e"/>
  <p:tag name="KSO_WM_UNIT_TEXT_FILL_FORE_SCHEMECOLOR_INDEX_BRIGHTNESS" val="0"/>
  <p:tag name="KSO_WM_UNIT_TEXT_FILL_FORE_SCHEMECOLOR_INDEX" val="14"/>
  <p:tag name="KSO_WM_UNIT_TEXT_FILL_TYPE" val="1"/>
  <p:tag name="KSO_WM_UNIT_VALUE" val="3"/>
  <p:tag name="KSO_WM_TEMPLATE_ASSEMBLE_XID" val="60656f2f4054ed1e2fb80513"/>
  <p:tag name="KSO_WM_TEMPLATE_ASSEMBLE_GROUPID" val="60656f2f4054ed1e2fb80513"/>
  <p:tag name="WM_BEAUTIFY_ZORDER_FLAG_TAG" val="5"/>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4"/>
  <p:tag name="KSO_WM_UNIT_ID" val="diagram20212164_1*i*4"/>
  <p:tag name="KSO_WM_TEMPLATE_CATEGORY" val="diagram"/>
  <p:tag name="KSO_WM_TEMPLATE_INDEX" val="20212164"/>
  <p:tag name="KSO_WM_UNIT_LAYERLEVEL" val="1"/>
  <p:tag name="KSO_WM_TAG_VERSION" val="1.0"/>
  <p:tag name="KSO_WM_BEAUTIFY_FLAG" val="#wm#"/>
  <p:tag name="KSO_WM_UNIT_BLOCK" val="0"/>
  <p:tag name="KSO_WM_UNIT_SM_LIMIT_TYPE" val="2"/>
  <p:tag name="KSO_WM_UNIT_DECORATE_INFO" val="{&quot;DecorateInfoH&quot;:{&quot;IsAbs&quot;:true},&quot;DecorateInfoW&quot;:{&quot;IsAbs&quot;:true},&quot;DecorateInfoX&quot;:{&quot;IsAbs&quot;:true,&quot;Pos&quot;:1},&quot;DecorateInfoY&quot;:{&quot;IsAbs&quot;:true,&quot;Pos&quot;:1},&quot;ReferentInfo&quot;:{&quot;Id&quot;:&quot;6b3243ce5bf44e82ae087d7aca909ef4&quot;,&quot;X&quot;:{&quot;Pos&quot;:1},&quot;Y&quot;:{&quot;Pos&quot;:1}},&quot;whChangeMode&quot;:0}"/>
  <p:tag name="KSO_WM_UNIT_DEC_AREA_ID" val="a824fc437a8e43838f008304c1a77458"/>
  <p:tag name="KSO_WM_CHIP_GROUPID" val="5eedbca6fa6683b8872baa7d"/>
  <p:tag name="KSO_WM_CHIP_XID" val="5eedbca6fa6683b8872baa7e"/>
  <p:tag name="KSO_WM_UNIT_SHADOW_SCHEMECOLOR_INDEX_BRIGHTNESS" val="0.05"/>
  <p:tag name="KSO_WM_UNIT_SHADOW_SCHEMECOLOR_INDEX" val="13"/>
  <p:tag name="KSO_WM_UNIT_TEXT_FILL_FORE_SCHEMECOLOR_INDEX_BRIGHTNESS" val="0"/>
  <p:tag name="KSO_WM_UNIT_TEXT_FILL_FORE_SCHEMECOLOR_INDEX" val="14"/>
  <p:tag name="KSO_WM_UNIT_TEXT_FILL_TYPE" val="1"/>
  <p:tag name="KSO_WM_UNIT_VALUE" val="480"/>
  <p:tag name="KSO_WM_TEMPLATE_ASSEMBLE_XID" val="60656f2f4054ed1e2fb80513"/>
  <p:tag name="KSO_WM_TEMPLATE_ASSEMBLE_GROUPID" val="60656f2f4054ed1e2fb80513"/>
  <p:tag name="WM_BEAUTIFY_ZORDER_FLAG_TAG" val="6"/>
</p:tagLst>
</file>

<file path=ppt/tags/tag441.xml><?xml version="1.0" encoding="utf-8"?>
<p:tagLst xmlns:p="http://schemas.openxmlformats.org/presentationml/2006/main">
  <p:tag name="KSO_WM_UNIT_TEXT_SUBTYPE" val="a"/>
  <p:tag name="KSO_WM_UNIT_SUBTYPE" val="a"/>
  <p:tag name="KSO_WM_UNIT_PRESET_TEXT" val="单击此处添加正文，文字是您思想的提炼，请尽量言简意赅的阐述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164_1*f*1"/>
  <p:tag name="KSO_WM_TEMPLATE_CATEGORY" val="diagram"/>
  <p:tag name="KSO_WM_TEMPLATE_INDEX" val="20212164"/>
  <p:tag name="KSO_WM_UNIT_LAYERLEVEL" val="1"/>
  <p:tag name="KSO_WM_TAG_VERSION" val="1.0"/>
  <p:tag name="KSO_WM_BEAUTIFY_FLAG" val="#wm#"/>
  <p:tag name="KSO_WM_UNIT_DEFAULT_FONT" val="14;20;2"/>
  <p:tag name="KSO_WM_UNIT_BLOCK" val="0"/>
  <p:tag name="KSO_WM_UNIT_VALUE" val="42"/>
  <p:tag name="KSO_WM_UNIT_SHOW_EDIT_AREA_INDICATION" val="1"/>
  <p:tag name="KSO_WM_CHIP_GROUPID" val="5e6b05596848fb12bee65ac8"/>
  <p:tag name="KSO_WM_CHIP_XID" val="5e6b05596848fb12bee65aca"/>
  <p:tag name="KSO_WM_UNIT_DEC_AREA_ID" val="7131ab849c6747aaa59acee7b37d416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8d3f9e3f5eb9464a92685545fce7870d"/>
  <p:tag name="KSO_WM_UNIT_SUPPORT_BIG_FONT" val="1"/>
  <p:tag name="KSO_WM_UNIT_TEXT_FILL_FORE_SCHEMECOLOR_INDEX_BRIGHTNESS" val="0.25"/>
  <p:tag name="KSO_WM_UNIT_TEXT_FILL_FORE_SCHEMECOLOR_INDEX" val="13"/>
  <p:tag name="KSO_WM_UNIT_TEXT_FILL_TYPE" val="1"/>
  <p:tag name="KSO_WM_TEMPLATE_ASSEMBLE_XID" val="60656f2f4054ed1e2fb80513"/>
  <p:tag name="KSO_WM_TEMPLATE_ASSEMBLE_GROUPID" val="60656f2f4054ed1e2fb80513"/>
  <p:tag name="WM_BEAUTIFY_ZORDER_FLAG_TAG" val="7"/>
</p:tagLst>
</file>

<file path=ppt/tags/tag442.xml><?xml version="1.0" encoding="utf-8"?>
<p:tagLst xmlns:p="http://schemas.openxmlformats.org/presentationml/2006/main">
  <p:tag name="KSO_WM_UNIT_VALUE" val="550*550"/>
  <p:tag name="KSO_WM_UNIT_HIGHLIGHT" val="0"/>
  <p:tag name="KSO_WM_UNIT_COMPATIBLE" val="0"/>
  <p:tag name="KSO_WM_UNIT_DIAGRAM_ISNUMVISUAL" val="0"/>
  <p:tag name="KSO_WM_UNIT_DIAGRAM_ISREFERUNIT" val="0"/>
  <p:tag name="KSO_WM_UNIT_TYPE" val="d"/>
  <p:tag name="KSO_WM_UNIT_INDEX" val="1"/>
  <p:tag name="KSO_WM_UNIT_ID" val="diagram20212218_1*d*1"/>
  <p:tag name="KSO_WM_TEMPLATE_CATEGORY" val="diagram"/>
  <p:tag name="KSO_WM_TEMPLATE_INDEX" val="20212218"/>
  <p:tag name="KSO_WM_UNIT_LAYERLEVEL" val="1"/>
  <p:tag name="KSO_WM_TAG_VERSION" val="1.0"/>
  <p:tag name="KSO_WM_BEAUTIFY_FLAG" val=""/>
  <p:tag name="KSO_WM_CHIP_GROUPID" val="5e7310da9a230a26b9e88a19"/>
  <p:tag name="KSO_WM_CHIP_XID" val="5e7310da9a230a26b9e88a1a"/>
  <p:tag name="KSO_WM_UNIT_DEC_AREA_ID" val="2b32f073a63e44ec98017386be452294"/>
  <p:tag name="KSO_WM_CHIP_FILLAREA_FILL_RULE" val="{&quot;fill_align&quot;:&quot;rt&quot;,&quot;fill_mode&quot;:&quot;full&quot;,&quot;sacle_strategy&quot;:&quot;smart&quot;}"/>
  <p:tag name="KSO_WM_ASSEMBLE_CHIP_INDEX" val="a89941cca8b846368910b506219f0467"/>
  <p:tag name="KSO_WM_UNIT_PLACING_PICTURE" val="a89941cca8b846368910b506219f0467"/>
  <p:tag name="KSO_WM_TEMPLATE_ASSEMBLE_XID" val="60656f2e4054ed1e2fb80509"/>
  <p:tag name="KSO_WM_TEMPLATE_ASSEMBLE_GROUPID" val="60656f2e4054ed1e2fb80509"/>
  <p:tag name="WM_BEAUTIFY_ZORDER_FLAG_TAG" val="5"/>
</p:tagLst>
</file>

<file path=ppt/tags/tag4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4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45.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TYPE" val="e"/>
  <p:tag name="KSO_WM_UNIT_INDEX" val="1"/>
  <p:tag name="KSO_WM_UNIT_ID" val="custom20206915_7*e*1"/>
  <p:tag name="KSO_WM_TEMPLATE_CATEGORY" val="custom"/>
  <p:tag name="KSO_WM_TEMPLATE_INDEX" val="20206915"/>
  <p:tag name="KSO_WM_UNIT_LAYERLEVEL" val="1"/>
  <p:tag name="KSO_WM_TAG_VERSION" val="1.0"/>
  <p:tag name="KSO_WM_BEAUTIFY_FLAG" val="#wm#"/>
  <p:tag name="KSO_WM_UNIT_PRESET_TEXT" val="01"/>
  <p:tag name="KSO_WM_UNIT_NOCLEAR" val="0"/>
  <p:tag name="KSO_WM_UNIT_VALUE" val="2"/>
  <p:tag name="KSO_WM_UNIT_TEXT_LINE_FORE_SCHEMECOLOR_INDEX_BRIGHTNESS" val="0"/>
  <p:tag name="KSO_WM_UNIT_TEXT_LINE_FORE_SCHEMECOLOR_INDEX" val="5"/>
  <p:tag name="KSO_WM_UNIT_TEXT_LINE_FILL_TYPE" val="2"/>
</p:tagLst>
</file>

<file path=ppt/tags/tag446.xml><?xml version="1.0" encoding="utf-8"?>
<p:tagLst xmlns:p="http://schemas.openxmlformats.org/presentationml/2006/main">
  <p:tag name="KSO_WM_UNIT_ISCONTENTSTITLE" val="0"/>
  <p:tag name="KSO_WM_UNIT_ISNUMDGMTITLE" val="0"/>
  <p:tag name="KSO_WM_UNIT_NOCLEAR" val="0"/>
  <p:tag name="KSO_WM_UNIT_VALUE" val="9"/>
  <p:tag name="KSO_WM_UNIT_HIGHLIGHT" val="0"/>
  <p:tag name="KSO_WM_UNIT_COMPATIBLE" val="0"/>
  <p:tag name="KSO_WM_UNIT_DIAGRAM_ISNUMVISUAL" val="0"/>
  <p:tag name="KSO_WM_UNIT_DIAGRAM_ISREFERUNIT" val="0"/>
  <p:tag name="KSO_WM_UNIT_TYPE" val="a"/>
  <p:tag name="KSO_WM_UNIT_INDEX" val="1"/>
  <p:tag name="KSO_WM_UNIT_ID" val="custom20206915_7*a*1"/>
  <p:tag name="KSO_WM_TEMPLATE_CATEGORY" val="custom"/>
  <p:tag name="KSO_WM_TEMPLATE_INDEX" val="20206915"/>
  <p:tag name="KSO_WM_UNIT_LAYERLEVEL" val="1"/>
  <p:tag name="KSO_WM_TAG_VERSION" val="1.0"/>
  <p:tag name="KSO_WM_BEAUTIFY_FLAG" val="#wm#"/>
  <p:tag name="KSO_WM_UNIT_PRESET_TEXT" val="单击此处添加标题"/>
  <p:tag name="KSO_WM_UNIT_TEXT_FILL_FORE_SCHEMECOLOR_INDEX_BRIGHTNESS" val="0"/>
  <p:tag name="KSO_WM_UNIT_TEXT_FILL_FORE_SCHEMECOLOR_INDEX" val="5"/>
  <p:tag name="KSO_WM_UNIT_TEXT_FILL_TYPE" val="1"/>
</p:tagLst>
</file>

<file path=ppt/tags/tag447.xml><?xml version="1.0" encoding="utf-8"?>
<p:tagLst xmlns:p="http://schemas.openxmlformats.org/presentationml/2006/main">
  <p:tag name="KSO_WM_BEAUTIFY_FLAG" val="#wm#"/>
  <p:tag name="KSO_WM_TEMPLATE_CATEGORY" val="custom"/>
  <p:tag name="KSO_WM_TEMPLATE_INDEX" val="20206915"/>
  <p:tag name="KSO_WM_SLIDE_ID" val="custom20206915_7"/>
  <p:tag name="KSO_WM_TEMPLATE_SUBCATEGORY" val="0"/>
  <p:tag name="KSO_WM_TEMPLATE_MASTER_TYPE" val="1"/>
  <p:tag name="KSO_WM_TEMPLATE_COLOR_TYPE" val="1"/>
  <p:tag name="KSO_WM_SLIDE_TYPE" val="sectionTitle"/>
  <p:tag name="KSO_WM_SLIDE_SUBTYPE" val="pureTxt"/>
  <p:tag name="KSO_WM_SLIDE_ITEM_CNT" val="0"/>
  <p:tag name="KSO_WM_SLIDE_INDEX" val="7"/>
  <p:tag name="KSO_WM_TAG_VERSION" val="1.0"/>
  <p:tag name="KSO_WM_SLIDE_LAYOUT" val="a_b_e"/>
  <p:tag name="KSO_WM_SLIDE_LAYOUT_CNT" val="1_1_1"/>
</p:tagLst>
</file>

<file path=ppt/tags/tag4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5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5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218_1*f*1"/>
  <p:tag name="KSO_WM_TEMPLATE_CATEGORY" val="diagram"/>
  <p:tag name="KSO_WM_TEMPLATE_INDEX" val="20212218"/>
  <p:tag name="KSO_WM_UNIT_LAYERLEVEL" val="1"/>
  <p:tag name="KSO_WM_TAG_VERSION" val="1.0"/>
  <p:tag name="KSO_WM_BEAUTIFY_FLAG" val="#wm#"/>
  <p:tag name="KSO_WM_UNIT_DEFAULT_FONT" val="14;20;2"/>
  <p:tag name="KSO_WM_UNIT_BLOCK" val="0"/>
  <p:tag name="KSO_WM_UNIT_VALUE" val="448"/>
  <p:tag name="KSO_WM_UNIT_SHOW_EDIT_AREA_INDICATION" val="1"/>
  <p:tag name="KSO_WM_CHIP_GROUPID" val="5e6b05596848fb12bee65ac8"/>
  <p:tag name="KSO_WM_CHIP_XID" val="5e6b05596848fb12bee65aca"/>
  <p:tag name="KSO_WM_UNIT_DEC_AREA_ID" val="710aa835a84943c5bff75efac247b8d1"/>
  <p:tag name="KSO_WM_CHIP_FILLAREA_FILL_RULE" val="{&quot;fill_align&quot;:&quot;lt&quot;,&quot;fill_mode&quot;:&quot;full&quot;,&quot;sacle_strategy&quot;:&quot;smart&quot;}"/>
  <p:tag name="KSO_WM_ASSEMBLE_CHIP_INDEX" val="fcde135a8b5e4364b060a21abf2c88fa"/>
  <p:tag name="KSO_WM_UNIT_TEXT_FILL_FORE_SCHEMECOLOR_INDEX_BRIGHTNESS" val="0.25"/>
  <p:tag name="KSO_WM_UNIT_TEXT_FILL_FORE_SCHEMECOLOR_INDEX" val="13"/>
  <p:tag name="KSO_WM_UNIT_TEXT_FILL_TYPE" val="1"/>
  <p:tag name="KSO_WM_TEMPLATE_ASSEMBLE_XID" val="60656f2e4054ed1e2fb80509"/>
  <p:tag name="KSO_WM_TEMPLATE_ASSEMBLE_GROUPID" val="60656f2e4054ed1e2fb80509"/>
  <p:tag name="WM_BEAUTIFY_ZORDER_FLAG_TAG" val="4"/>
</p:tagLst>
</file>

<file path=ppt/tags/tag4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5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5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57.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458.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459.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0.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461.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46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4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6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6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6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4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7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4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76.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7&quot;,&quot;maxSize&quot;:{&quot;size1&quot;:20},&quot;minSize&quot;:{&quot;size1&quot;:11.2},&quot;normalSize&quot;:{&quot;size1&quot;:11.2},&quot;subLayout&quot;:[{&quot;id&quot;:&quot;2023-12-13T11:22:27&quot;,&quot;margin&quot;:{&quot;bottom&quot;:0.025999998673796654,&quot;left&quot;:1.2699999809265137,&quot;right&quot;:1.2699999809265137,&quot;top&quot;:0.4230000376701355},&quot;type&quot;:0},{&quot;id&quot;:&quot;2023-12-13T11:22:27&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79.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0.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7315_1*f*1"/>
  <p:tag name="KSO_WM_TEMPLATE_CATEGORY" val="diagram"/>
  <p:tag name="KSO_WM_TEMPLATE_INDEX" val="20207315"/>
  <p:tag name="KSO_WM_UNIT_LAYERLEVEL" val="1"/>
  <p:tag name="KSO_WM_TAG_VERSION" val="1.0"/>
  <p:tag name="KSO_WM_BEAUTIFY_FLAG" val="#wm#"/>
  <p:tag name="KSO_WM_UNIT_DEFAULT_FONT" val="14;20;2"/>
  <p:tag name="KSO_WM_UNIT_BLOCK" val="0"/>
  <p:tag name="KSO_WM_UNIT_VALUE" val="290"/>
  <p:tag name="KSO_WM_UNIT_SHOW_EDIT_AREA_INDICATION" val="1"/>
  <p:tag name="KSO_WM_CHIP_GROUPID" val="5e6b05596848fb12bee65ac8"/>
  <p:tag name="KSO_WM_CHIP_XID" val="5e6b05596848fb12bee65aca"/>
  <p:tag name="KSO_WM_UNIT_DEC_AREA_ID" val="3462bde237c543c58b90892aede91ea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dc8ab5172452436899286f2808371cac"/>
  <p:tag name="KSO_WM_UNIT_TEXT_FILL_FORE_SCHEMECOLOR_INDEX_BRIGHTNESS" val="0.25"/>
  <p:tag name="KSO_WM_UNIT_TEXT_FILL_FORE_SCHEMECOLOR_INDEX" val="13"/>
  <p:tag name="KSO_WM_UNIT_TEXT_FILL_TYPE" val="1"/>
  <p:tag name="KSO_WM_TEMPLATE_ASSEMBLE_XID" val="6130c4e08b5cc6c91112a571"/>
  <p:tag name="KSO_WM_TEMPLATE_ASSEMBLE_GROUPID" val="6130c4e08b5cc6c91112a571"/>
  <p:tag name="WM_BEAUTIFY_ZORDER_FLAG_TAG" val="4"/>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86.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487.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488.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489.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0.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491.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4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493.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4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496.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497.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498.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499.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4"/>
  <p:tag name="KSO_WM_UNIT_LAYERLEVEL" val="1"/>
  <p:tag name="KSO_WM_TAG_VERSION" val="1.0"/>
  <p:tag name="KSO_WM_BEAUTIFY_FLAG" val="#wm#"/>
  <p:tag name="KSO_WM_UNIT_TYPE" val="y"/>
  <p:tag name="KSO_WM_UNIT_INDEX" val="4"/>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00.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501.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502.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5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04.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07.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08.xml><?xml version="1.0" encoding="utf-8"?>
<p:tagLst xmlns:p="http://schemas.openxmlformats.org/presentationml/2006/main">
  <p:tag name="KSO_WM_TAG_VERSION" val="1.0"/>
  <p:tag name="KSO_WM_BEAUTIFY_FLAG" val="#wm#"/>
  <p:tag name="KSO_WM_UNIT_TYPE" val="i"/>
  <p:tag name="KSO_WM_UNIT_ID" val="diagram20208604_1*i*1"/>
  <p:tag name="KSO_WM_TEMPLATE_CATEGORY" val="diagram"/>
  <p:tag name="KSO_WM_TEMPLATE_INDEX" val="20208604"/>
  <p:tag name="KSO_WM_UNIT_INDEX" val="1"/>
  <p:tag name="KSO_WM_UNIT_HIGHLIGHT" val="0"/>
  <p:tag name="KSO_WM_UNIT_COMPATIBLE" val="0"/>
  <p:tag name="KSO_WM_UNIT_DIAGRAM_ISNUMVISUAL" val="0"/>
  <p:tag name="KSO_WM_UNIT_DIAGRAM_ISREFERUNIT" val="0"/>
  <p:tag name="KSO_WM_UNIT_LAYERLEVEL" val="1"/>
  <p:tag name="KSO_WM_UNIT_BLOCK" val="0"/>
  <p:tag name="KSO_WM_UNIT_SM_LIMIT_TYPE" val="2"/>
  <p:tag name="KSO_WM_UNIT_DEC_AREA_ID" val="e352ecb8f5b840f19a3cb857467d0e4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UNIT_TEXT_FILL_FORE_SCHEMECOLOR_INDEX_BRIGHTNESS" val="0"/>
  <p:tag name="KSO_WM_UNIT_TEXT_FILL_FORE_SCHEMECOLOR_INDEX" val="2"/>
  <p:tag name="KSO_WM_UNIT_TEXT_FILL_TYPE" val="1"/>
  <p:tag name="KSO_WM_UNIT_VALUE" val="864"/>
  <p:tag name="KSO_WM_TEMPLATE_ASSEMBLE_XID" val="60656e7a4054ed1e2fb7f9a0"/>
  <p:tag name="KSO_WM_TEMPLATE_ASSEMBLE_GROUPID" val="60656e7a4054ed1e2fb7f9a0"/>
  <p:tag name="WM_BEAUTIFY_ZORDER_FLAG_TAG" val="3"/>
</p:tagLst>
</file>

<file path=ppt/tags/tag509.xml><?xml version="1.0" encoding="utf-8"?>
<p:tagLst xmlns:p="http://schemas.openxmlformats.org/presentationml/2006/main">
  <p:tag name="KSO_WM_TAG_VERSION" val="1.0"/>
  <p:tag name="KSO_WM_BEAUTIFY_FLAG" val="#wm#"/>
  <p:tag name="KSO_WM_UNIT_TYPE" val="i"/>
  <p:tag name="KSO_WM_UNIT_ID" val="diagram20208604_1*i*2"/>
  <p:tag name="KSO_WM_TEMPLATE_CATEGORY" val="diagram"/>
  <p:tag name="KSO_WM_TEMPLATE_INDEX" val="20208604"/>
  <p:tag name="KSO_WM_UNIT_INDEX" val="2"/>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65248d0e2eac4a16859a1c0559d33ac9"/>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4"/>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510.xml><?xml version="1.0" encoding="utf-8"?>
<p:tagLst xmlns:p="http://schemas.openxmlformats.org/presentationml/2006/main">
  <p:tag name="KSO_WM_TAG_VERSION" val="1.0"/>
  <p:tag name="KSO_WM_BEAUTIFY_FLAG" val="#wm#"/>
  <p:tag name="KSO_WM_UNIT_TYPE" val="i"/>
  <p:tag name="KSO_WM_UNIT_ID" val="diagram20208604_1*i*3"/>
  <p:tag name="KSO_WM_TEMPLATE_CATEGORY" val="diagram"/>
  <p:tag name="KSO_WM_TEMPLATE_INDEX" val="20208604"/>
  <p:tag name="KSO_WM_UNIT_INDEX" val="3"/>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d26b32aaa4d84b0dbd1030a6cabd7a68"/>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5"/>
</p:tagLst>
</file>

<file path=ppt/tags/tag511.xml><?xml version="1.0" encoding="utf-8"?>
<p:tagLst xmlns:p="http://schemas.openxmlformats.org/presentationml/2006/main">
  <p:tag name="KSO_WM_TAG_VERSION" val="1.0"/>
  <p:tag name="KSO_WM_BEAUTIFY_FLAG" val="#wm#"/>
  <p:tag name="KSO_WM_UNIT_TYPE" val="i"/>
  <p:tag name="KSO_WM_UNIT_ID" val="diagram20208604_1*i*4"/>
  <p:tag name="KSO_WM_TEMPLATE_CATEGORY" val="diagram"/>
  <p:tag name="KSO_WM_TEMPLATE_INDEX" val="20208604"/>
  <p:tag name="KSO_WM_UNIT_INDEX" val="4"/>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808fb1adb4d744cc9d369074d0507e4f"/>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6"/>
</p:tagLst>
</file>

<file path=ppt/tags/tag512.xml><?xml version="1.0" encoding="utf-8"?>
<p:tagLst xmlns:p="http://schemas.openxmlformats.org/presentationml/2006/main">
  <p:tag name="KSO_WM_TAG_VERSION" val="1.0"/>
  <p:tag name="KSO_WM_BEAUTIFY_FLAG" val="#wm#"/>
  <p:tag name="KSO_WM_UNIT_TYPE" val="i"/>
  <p:tag name="KSO_WM_UNIT_ID" val="diagram20208604_1*i*5"/>
  <p:tag name="KSO_WM_TEMPLATE_CATEGORY" val="diagram"/>
  <p:tag name="KSO_WM_TEMPLATE_INDEX" val="20208604"/>
  <p:tag name="KSO_WM_UNIT_INDEX" val="5"/>
  <p:tag name="KSO_WM_UNIT_HIGHLIGHT" val="0"/>
  <p:tag name="KSO_WM_UNIT_COMPATIBLE" val="0"/>
  <p:tag name="KSO_WM_UNIT_DIAGRAM_ISNUMVISUAL" val="0"/>
  <p:tag name="KSO_WM_UNIT_DIAGRAM_ISREFERUNIT" val="0"/>
  <p:tag name="KSO_WM_UNIT_LAYERLEVEL" val="1"/>
  <p:tag name="KSO_WM_UNIT_BLOCK" val="0"/>
  <p:tag name="KSO_WM_UNIT_SM_LIMIT_TYPE" val="1"/>
  <p:tag name="KSO_WM_UNIT_DEC_AREA_ID" val="060ccbb9a83241f2a52575c4e4f76136"/>
  <p:tag name="KSO_WM_UNIT_DECORATE_INFO" val="{&quot;ReferentInfo&quot;:{&quot;Id&quot;:&quot;slide&quot;,&quot;X&quot;:{&quot;Pos&quot;:1},&quot;Y&quot;:{&quot;Pos&quot;:1}},&quot;DecorateInfoX&quot;:{&quot;Pos&quot;:1,&quot;IsAbs&quot;:true},&quot;DecorateInfoY&quot;:{&quot;Pos&quot;:1,&quot;IsAbs&quot;:true},&quot;DecorateInfoW&quot;:{&quot;IsAbs&quot;:true},&quot;DecorateInfoH&quot;:{&quot;IsAbs&quot;:true},&quot;whChangeMode&quot;:0}"/>
  <p:tag name="KSO_WM_CHIP_GROUPID" val="5ef20c07a491bb0086638b14"/>
  <p:tag name="KSO_WM_CHIP_XID" val="5ef20c07a491bb0086638b15"/>
  <p:tag name="KSO_WM_UNIT_LINE_FORE_SCHEMECOLOR_INDEX_BRIGHTNESS" val="0"/>
  <p:tag name="KSO_WM_UNIT_LINE_FORE_SCHEMECOLOR_INDEX" val="10"/>
  <p:tag name="KSO_WM_UNIT_LINE_FILL_TYPE" val="2"/>
  <p:tag name="KSO_WM_TEMPLATE_ASSEMBLE_XID" val="60656e7a4054ed1e2fb7f9a0"/>
  <p:tag name="KSO_WM_TEMPLATE_ASSEMBLE_GROUPID" val="60656e7a4054ed1e2fb7f9a0"/>
  <p:tag name="WM_BEAUTIFY_ZORDER_FLAG_TAG" val="7"/>
</p:tagLst>
</file>

<file path=ppt/tags/tag513.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往往事半功倍。当您的内容到达这个限度时，或许已经不纯粹作用于演示，极大可能运用于阅读领域；无论是传播观点、知识分享还是汇报工作，内容的详尽固然重要，但请一定注意信息框架的清晰，这样才能使内容层次分明，页面简洁易读。如果您的内容确实非常重要又难以精简，也请使用分段处理，对内容进行简单的梳理和提炼，这样会使逻辑框架相对清晰。为了能让您有更直观的字数感受，并进一步方便使用，我们设置了文本的最大限度，当您输入的文字到这里时，已濒临页面容纳内容的上限，若还有更多内容，请酌情缩小字号，但我们不建议您的文本字号小于14磅，请您务必注意。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08604_1*f*1"/>
  <p:tag name="KSO_WM_TEMPLATE_CATEGORY" val="diagram"/>
  <p:tag name="KSO_WM_TEMPLATE_INDEX" val="20208604"/>
  <p:tag name="KSO_WM_UNIT_LAYERLEVEL" val="1"/>
  <p:tag name="KSO_WM_TAG_VERSION" val="1.0"/>
  <p:tag name="KSO_WM_BEAUTIFY_FLAG" val="#wm#"/>
  <p:tag name="KSO_WM_UNIT_DEFAULT_FONT" val="14;20;2"/>
  <p:tag name="KSO_WM_UNIT_BLOCK" val="0"/>
  <p:tag name="KSO_WM_UNIT_VALUE" val="588"/>
  <p:tag name="KSO_WM_UNIT_SHOW_EDIT_AREA_INDICATION" val="1"/>
  <p:tag name="KSO_WM_CHIP_GROUPID" val="5e6b05596848fb12bee65ac8"/>
  <p:tag name="KSO_WM_CHIP_XID" val="5e6b05596848fb12bee65aca"/>
  <p:tag name="KSO_WM_UNIT_DEC_AREA_ID" val="5557aaf2e9bc4b2499ccf5d271336a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f7d2160ef064691979e787d147d2e44"/>
  <p:tag name="KSO_WM_UNIT_SUPPORT_UNIT_TYPE" val="[&quot;l&quot;,&quot;m&quot;,&quot;n&quot;,&quot;o&quot;,&quot;p&quot;,&quot;q&quot;,&quot;r&quot;,&quot;δ&quot;,&quot;ε&quot;,&quot;ζ&quot;,&quot;η&quot;,&quot;d&quot;,&quot;α&quot;,&quot;β&quot;,&quot;θ&quot;]"/>
  <p:tag name="KSO_WM_UNIT_TEXT_FILL_FORE_SCHEMECOLOR_INDEX_BRIGHTNESS" val="0.25"/>
  <p:tag name="KSO_WM_UNIT_TEXT_FILL_FORE_SCHEMECOLOR_INDEX" val="13"/>
  <p:tag name="KSO_WM_UNIT_TEXT_FILL_TYPE" val="1"/>
  <p:tag name="KSO_WM_TEMPLATE_ASSEMBLE_XID" val="60656e7a4054ed1e2fb7f9a0"/>
  <p:tag name="KSO_WM_TEMPLATE_ASSEMBLE_GROUPID" val="60656e7a4054ed1e2fb7f9a0"/>
  <p:tag name="WM_BEAUTIFY_ZORDER_FLAG_TAG" val="8"/>
</p:tagLst>
</file>

<file path=ppt/tags/tag5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15.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6&quot;,&quot;maxSize&quot;:{&quot;size1&quot;:20},&quot;minSize&quot;:{&quot;size1&quot;:11.2},&quot;normalSize&quot;:{&quot;size1&quot;:11.2},&quot;subLayout&quot;:[{&quot;id&quot;:&quot;2023-12-13T11:22:26&quot;,&quot;margin&quot;:{&quot;bottom&quot;:0.025999998673796654,&quot;left&quot;:1.2699999809265137,&quot;right&quot;:1.2699999809265137,&quot;top&quot;:0.4230000376701355},&quot;type&quot;:0},{&quot;id&quot;:&quot;2023-12-13T11:22:26&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18.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5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5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 name="WM_BEAUTIFY_ZORDER_FLAG_TAG" val="7"/>
</p:tagLst>
</file>

<file path=ppt/tags/tag5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524.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525.xml><?xml version="1.0" encoding="utf-8"?>
<p:tagLst xmlns:p="http://schemas.openxmlformats.org/presentationml/2006/main">
  <p:tag name="KSO_WM_BEAUTIFY_FLAG" val=""/>
</p:tagLst>
</file>

<file path=ppt/tags/tag5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2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0.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5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 name="WM_BEAUTIFY_ZORDER_FLAG_TAG" val="7"/>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536.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537.xml><?xml version="1.0" encoding="utf-8"?>
<p:tagLst xmlns:p="http://schemas.openxmlformats.org/presentationml/2006/main">
  <p:tag name="KSO_WM_BEAUTIFY_FLAG" val=""/>
</p:tagLst>
</file>

<file path=ppt/tags/tag5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39.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42.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5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5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5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5"/>
  <p:tag name="KSO_WM_UNIT_ID" val="diagram20212687_1*i*5"/>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db9c723d5a24b58ab96c856c0cd4eb4"/>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TEXT_FILL_FORE_SCHEMECOLOR_INDEX_BRIGHTNESS" val="0"/>
  <p:tag name="KSO_WM_UNIT_TEXT_FILL_FORE_SCHEMECOLOR_INDEX" val="13"/>
  <p:tag name="KSO_WM_UNIT_TEXT_FILL_TYPE" val="1"/>
  <p:tag name="KSO_WM_UNIT_VALUE" val="4"/>
  <p:tag name="KSO_WM_TEMPLATE_ASSEMBLE_XID" val="60656f654054ed1e2fb80946"/>
  <p:tag name="KSO_WM_TEMPLATE_ASSEMBLE_GROUPID" val="60656f654054ed1e2fb80946"/>
  <p:tag name="WM_BEAUTIFY_ZORDER_FLAG_TAG" val="7"/>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548.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549.xml><?xml version="1.0" encoding="utf-8"?>
<p:tagLst xmlns:p="http://schemas.openxmlformats.org/presentationml/2006/main">
  <p:tag name="KSO_WM_BEAUTIFY_FLAG" val=""/>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51.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5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5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55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60.xml><?xml version="1.0" encoding="utf-8"?>
<p:tagLst xmlns:p="http://schemas.openxmlformats.org/presentationml/2006/main">
  <p:tag name="KSO_WM_BEAUTIFY_FLAG" val=""/>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6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a*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PRESET_TEXT" val="线型上下导航版"/>
  <p:tag name="KSO_WM_UNIT_NOCLEAR" val="0"/>
  <p:tag name="KSO_WM_UNIT_VALUE" val="27"/>
  <p:tag name="KSO_WM_UNIT_TYPE" val="a"/>
  <p:tag name="KSO_WM_UNIT_INDEX" val="1"/>
  <p:tag name="KSO_WM_UNIT_BLOCK" val="0"/>
  <p:tag name="KSO_WM_UNIT_SM_LIMIT_TYPE" val="2"/>
  <p:tag name="KSO_WM_UNIT_DEC_AREA_ID" val="22f7d0e2fc6540148a36099908562f0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20058_2*b*1"/>
  <p:tag name="KSO_WM_TEMPLATE_CATEGORY" val="diagram"/>
  <p:tag name="KSO_WM_TEMPLATE_INDEX" val="20220058"/>
  <p:tag name="KSO_WM_UNIT_LAYERLEVEL" val="1"/>
  <p:tag name="KSO_WM_TAG_VERSION" val="1.0"/>
  <p:tag name="KSO_WM_BEAUTIFY_FLAG" val="#wm#"/>
  <p:tag name="KSO_WM_UNIT_ISCONTENTSTITLE" val="0"/>
  <p:tag name="KSO_WM_UNIT_ISNUMDGMTITLE" val="0"/>
  <p:tag name="KSO_WM_UNIT_NOCLEAR" val="0"/>
  <p:tag name="KSO_WM_UNIT_TYPE" val="b"/>
  <p:tag name="KSO_WM_UNIT_INDEX" val="1"/>
  <p:tag name="KSO_WM_UNIT_BLOCK" val="0"/>
  <p:tag name="KSO_WM_UNIT_SM_LIMIT_TYPE" val="2"/>
  <p:tag name="KSO_WM_UNIT_DEC_AREA_ID" val="590ceab586f14f20999948c865f9646b"/>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VALUE" val="49"/>
  <p:tag name="KSO_WM_UNIT_PRESET_TEXT" val="单击此处添加文本具体内容，简明扼要的阐述您的观点。"/>
  <p:tag name="KSO_WM_UNIT_TEXT_FILL_FORE_SCHEMECOLOR_INDEX_BRIGHTNESS" val="0"/>
  <p:tag name="KSO_WM_UNIT_TEXT_FILL_FORE_SCHEMECOLOR_INDEX" val="13"/>
  <p:tag name="KSO_WM_UNIT_TEXT_FILL_TYPE" val="1"/>
</p:tagLst>
</file>

<file path=ppt/tags/tag567.xml><?xml version="1.0" encoding="utf-8"?>
<p:tagLst xmlns:p="http://schemas.openxmlformats.org/presentationml/2006/main">
  <p:tag name="KSO_WM_UNIT_BLOCK" val="0"/>
  <p:tag name="KSO_WM_UNIT_DEC_AREA_ID" val="73156903ee894f5ca46a4cf72274fb10"/>
  <p:tag name="KSO_WM_UNIT_HIGHLIGHT" val="0"/>
  <p:tag name="KSO_WM_UNIT_COMPATIBLE" val="0"/>
  <p:tag name="KSO_WM_UNIT_DIAGRAM_ISNUMVISUAL" val="0"/>
  <p:tag name="KSO_WM_UNIT_DIAGRAM_ISREFERUNIT" val="0"/>
  <p:tag name="KSO_WM_UNIT_TYPE" val="i"/>
  <p:tag name="KSO_WM_UNIT_INDEX" val="1"/>
  <p:tag name="KSO_WM_UNIT_ID" val="diagram20211008_1*i*1"/>
  <p:tag name="KSO_WM_TEMPLATE_CATEGORY" val="diagram"/>
  <p:tag name="KSO_WM_TEMPLATE_INDEX" val="20211008"/>
  <p:tag name="KSO_WM_UNIT_LAYERLEVEL" val="1"/>
  <p:tag name="KSO_WM_TAG_VERSION" val="1.0"/>
  <p:tag name="KSO_WM_BEAUTIFY_FLAG" val="#wm#"/>
  <p:tag name="KSO_WM_UNIT_SM_LIMIT_TYPE" val="3"/>
  <p:tag name="KSO_WM_UNIT_DECORATE_INFO" val="{&quot;DecorateInfoH&quot;:{&quot;IsAbs&quot;:true},&quot;DecorateInfoW&quot;:{&quot;IsAbs&quot;:false},&quot;DecorateInfoX&quot;:{&quot;IsAbs&quot;:true,&quot;Pos&quot;:0},&quot;DecorateInfoY&quot;:{&quot;IsAbs&quot;:true,&quot;Pos&quot;:1},&quot;ReferentInfo&quot;:{&quot;Id&quot;:&quot;3fe90d637a704494ab24df4a7c7a8da5&quot;,&quot;X&quot;:{&quot;Pos&quot;:0},&quot;Y&quot;:{&quot;Pos&quot;:1}},&quot;whChangeMode&quot;:0}"/>
  <p:tag name="KSO_WM_CHIP_GROUPID" val="5efda0ca81ee359a788b1e11"/>
  <p:tag name="KSO_WM_CHIP_XID" val="5efda0ca81ee359a788b1e12"/>
  <p:tag name="KSO_WM_UNIT_FILL_FORE_SCHEMECOLOR_INDEX_BRIGHTNESS" val="0"/>
  <p:tag name="KSO_WM_UNIT_FILL_FORE_SCHEMECOLOR_INDEX" val="16"/>
  <p:tag name="KSO_WM_UNIT_FILL_TYPE" val="1"/>
  <p:tag name="KSO_WM_UNIT_SHADOW_SCHEMECOLOR_INDEX_BRIGHTNESS" val="0"/>
  <p:tag name="KSO_WM_UNIT_SHADOW_SCHEMECOLOR_INDEX" val="13"/>
  <p:tag name="KSO_WM_UNIT_TEXT_FILL_FORE_SCHEMECOLOR_INDEX_BRIGHTNESS" val="0"/>
  <p:tag name="KSO_WM_UNIT_TEXT_FILL_FORE_SCHEMECOLOR_INDEX" val="2"/>
  <p:tag name="KSO_WM_UNIT_TEXT_FILL_TYPE" val="1"/>
  <p:tag name="KSO_WM_UNIT_VALUE" val="320"/>
  <p:tag name="KSO_WM_TEMPLATE_ASSEMBLE_XID" val="60656ea04054ed1e2fb7fcbc"/>
  <p:tag name="KSO_WM_TEMPLATE_ASSEMBLE_GROUPID" val="60656ea04054ed1e2fb7fcbc"/>
</p:tagLst>
</file>

<file path=ppt/tags/tag568.xml><?xml version="1.0" encoding="utf-8"?>
<p:tagLst xmlns:p="http://schemas.openxmlformats.org/presentationml/2006/main">
  <p:tag name="KSO_WM_UNIT_VALUE" val="931*1523"/>
  <p:tag name="KSO_WM_UNIT_HIGHLIGHT" val="0"/>
  <p:tag name="KSO_WM_UNIT_COMPATIBLE" val="1"/>
  <p:tag name="KSO_WM_UNIT_DIAGRAM_ISNUMVISUAL" val="0"/>
  <p:tag name="KSO_WM_UNIT_DIAGRAM_ISREFERUNIT" val="0"/>
  <p:tag name="KSO_WM_UNIT_TYPE" val="d"/>
  <p:tag name="KSO_WM_UNIT_INDEX" val="1"/>
  <p:tag name="KSO_WM_UNIT_ID" val="diagram20211008_1*d*1"/>
  <p:tag name="KSO_WM_TEMPLATE_CATEGORY" val="diagram"/>
  <p:tag name="KSO_WM_TEMPLATE_INDEX" val="20211008"/>
  <p:tag name="KSO_WM_UNIT_LAYERLEVEL" val="1"/>
  <p:tag name="KSO_WM_TAG_VERSION" val="1.0"/>
  <p:tag name="KSO_WM_BEAUTIFY_FLAG" val="#wm#"/>
  <p:tag name="KSO_WM_CHIP_GROUPID" val="5e7310da9a230a26b9e88a19"/>
  <p:tag name="KSO_WM_CHIP_XID" val="5e7310da9a230a26b9e88a1a"/>
  <p:tag name="KSO_WM_UNIT_DEC_AREA_ID" val="bbdd324361f642f5ac29827d9a82440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af17e483a774b2c871eee8c5f51145e"/>
  <p:tag name="KSO_WM_TEMPLATE_ASSEMBLE_XID" val="60656ea04054ed1e2fb7fcbc"/>
  <p:tag name="KSO_WM_TEMPLATE_ASSEMBLE_GROUPID" val="60656ea04054ed1e2fb7fcbc"/>
  <p:tag name="KSO_WM_UNIT_PICTURE_CLIP_FLAG" val="0"/>
</p:tagLst>
</file>

<file path=ppt/tags/tag56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08_1*f*1"/>
  <p:tag name="KSO_WM_TEMPLATE_CATEGORY" val="diagram"/>
  <p:tag name="KSO_WM_TEMPLATE_INDEX" val="20211008"/>
  <p:tag name="KSO_WM_UNIT_LAYERLEVEL" val="1"/>
  <p:tag name="KSO_WM_TAG_VERSION" val="1.0"/>
  <p:tag name="KSO_WM_BEAUTIFY_FLAG" val="#wm#"/>
  <p:tag name="KSO_WM_UNIT_DEFAULT_FONT" val="14;20;2"/>
  <p:tag name="KSO_WM_UNIT_BLOCK" val="0"/>
  <p:tag name="KSO_WM_UNIT_VALUE" val="128"/>
  <p:tag name="KSO_WM_UNIT_SHOW_EDIT_AREA_INDICATION" val="1"/>
  <p:tag name="KSO_WM_CHIP_GROUPID" val="5e6b05596848fb12bee65ac8"/>
  <p:tag name="KSO_WM_CHIP_XID" val="5e6b05596848fb12bee65aca"/>
  <p:tag name="KSO_WM_UNIT_DEC_AREA_ID" val="3fe90d637a704494ab24df4a7c7a8da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4c9f53a6766c460e8a3870e58db9b32d"/>
  <p:tag name="KSO_WM_UNIT_TEXT_FILL_FORE_SCHEMECOLOR_INDEX_BRIGHTNESS" val="0.25"/>
  <p:tag name="KSO_WM_UNIT_TEXT_FILL_FORE_SCHEMECOLOR_INDEX" val="13"/>
  <p:tag name="KSO_WM_UNIT_TEXT_FILL_TYPE" val="1"/>
  <p:tag name="KSO_WM_TEMPLATE_ASSEMBLE_XID" val="60656ea04054ed1e2fb7fcbc"/>
  <p:tag name="KSO_WM_TEMPLATE_ASSEMBLE_GROUPID" val="60656ea04054ed1e2fb7fcbc"/>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71.xml><?xml version="1.0" encoding="utf-8"?>
<p:tagLst xmlns:p="http://schemas.openxmlformats.org/presentationml/2006/main">
  <p:tag name="KSO_WM_SLIDE_ID" val="diagram20220058_2"/>
  <p:tag name="KSO_WM_TEMPLATE_SUBCATEGORY" val="25"/>
  <p:tag name="KSO_WM_TEMPLATE_MASTER_TYPE" val="0"/>
  <p:tag name="KSO_WM_TEMPLATE_COLOR_TYPE" val="0"/>
  <p:tag name="KSO_WM_SLIDE_ITEM_CNT" val="0"/>
  <p:tag name="KSO_WM_SLIDE_INDEX" val="2"/>
  <p:tag name="KSO_WM_TAG_VERSION" val="1.0"/>
  <p:tag name="KSO_WM_BEAUTIFY_FLAG" val="#wm#"/>
  <p:tag name="KSO_WM_TEMPLATE_CATEGORY" val="diagram"/>
  <p:tag name="KSO_WM_TEMPLATE_INDEX" val="20220058"/>
  <p:tag name="KSO_WM_SLIDE_LAYOUT" val="a_b_d"/>
  <p:tag name="KSO_WM_SLIDE_LAYOUT_CNT" val="1_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BACKGROUND_TYPE" val="general"/>
  <p:tag name="KSO_WM_SLIDE_LAYOUT_INFO" val="{&quot;backgroundInfo&quot;:[{&quot;bottom&quot;:0,&quot;bottomAbs&quot;:false,&quot;left&quot;:0,&quot;leftAbs&quot;:false,&quot;right&quot;:0,&quot;rightAbs&quot;:false,&quot;top&quot;:0,&quot;topAbs&quot;:false,&quot;type&quot;:&quot;general&quot;}],&quot;id&quot;:&quot;2023-12-17T18:59:52&quot;,&quot;maxSize&quot;:{&quot;size1&quot;:31.1},&quot;minSize&quot;:{&quot;size1&quot;:17.8},&quot;normalSize&quot;:{&quot;size1&quot;:17.8},&quot;subLayout&quot;:[{&quot;id&quot;:&quot;2023-12-17T18:59:52&quot;,&quot;maxSize&quot;:{&quot;size1&quot;:100},&quot;minSize&quot;:{&quot;size1&quot;:61.7},&quot;normalSize&quot;:{&quot;size1&quot;:61.7},&quot;subLayout&quot;:[{&quot;id&quot;:&quot;2023-12-17T18:59:52&quot;,&quot;margin&quot;:{&quot;bottom&quot;:0,&quot;left&quot;:1.2699999809265137,&quot;right&quot;:1.2699999809265137,&quot;top&quot;:0.4230000376701355},&quot;type&quot;:0},{&quot;id&quot;:&quot;2023-12-17T18:59:52&quot;,&quot;margin&quot;:{&quot;bottom&quot;:0.025999998673796654,&quot;left&quot;:1.2699999809265137,&quot;right&quot;:1.2699999809265137,&quot;top&quot;:0.025999998673796654},&quot;type&quot;:0}],&quot;type&quot;:0},{&quot;id&quot;:&quot;2023-12-17T18:59:52&quot;,&quot;margin&quot;:{&quot;bottom&quot;:0.847000002861023,&quot;left&quot;:1.2699999809265137,&quot;right&quot;:1.2699999809265137,&quot;top&quot;:1.2699999809265137},&quot;type&quot;:0}],&quot;type&quot;:0}"/>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74.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 name="WM_BEAUTIFY_ZORDER_FLAG_TAG" val="2"/>
</p:tagLst>
</file>

<file path=ppt/tags/tag5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12687_1*i*1"/>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3c4afa0b5caa43f38b74808b5513ba5f"/>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3"/>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2"/>
  <p:tag name="KSO_WM_UNIT_ID" val="diagram20212687_1*i*2"/>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5e80c0773834399a13599e79356248b"/>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4"/>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3"/>
  <p:tag name="KSO_WM_UNIT_ID" val="diagram20212687_1*i*3"/>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e2649454f1f349029e6f455142f4ee7e"/>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
  <p:tag name="KSO_WM_TEMPLATE_ASSEMBLE_XID" val="60656f654054ed1e2fb80946"/>
  <p:tag name="KSO_WM_TEMPLATE_ASSEMBLE_GROUPID" val="60656f654054ed1e2fb80946"/>
  <p:tag name="WM_BEAUTIFY_ZORDER_FLAG_TAG" val="5"/>
</p:tagLst>
</file>

<file path=ppt/tags/tag5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6"/>
  <p:tag name="KSO_WM_UNIT_ID" val="diagram20212687_1*i*6"/>
  <p:tag name="KSO_WM_TEMPLATE_CATEGORY" val="diagram"/>
  <p:tag name="KSO_WM_TEMPLATE_INDEX" val="20212687"/>
  <p:tag name="KSO_WM_UNIT_LAYERLEVEL" val="1"/>
  <p:tag name="KSO_WM_TAG_VERSION" val="1.0"/>
  <p:tag name="KSO_WM_BEAUTIFY_FLAG" val="#wm#"/>
  <p:tag name="KSO_WM_UNIT_BLOCK" val="0"/>
  <p:tag name="KSO_WM_UNIT_SM_LIMIT_TYPE" val="2"/>
  <p:tag name="KSO_WM_UNIT_DEC_AREA_ID" val="17a9342137704ba59401a0f97caba8f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1}"/>
  <p:tag name="KSO_WM_CHIP_GROUPID" val="5f71a4e3747e3ea6e293b256"/>
  <p:tag name="KSO_WM_CHIP_XID" val="5f71a4e3747e3ea6e293b257"/>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VALUE" val="6"/>
  <p:tag name="KSO_WM_TEMPLATE_ASSEMBLE_XID" val="60656f654054ed1e2fb80946"/>
  <p:tag name="KSO_WM_TEMPLATE_ASSEMBLE_GROUPID" val="60656f654054ed1e2fb80946"/>
  <p:tag name="WM_BEAUTIFY_ZORDER_FLAG_TAG" val="8"/>
</p:tagLst>
</file>

<file path=ppt/tags/tag579.xml><?xml version="1.0" encoding="utf-8"?>
<p:tagLst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2687_1*f*1"/>
  <p:tag name="KSO_WM_TEMPLATE_CATEGORY" val="diagram"/>
  <p:tag name="KSO_WM_TEMPLATE_INDEX" val="20212687"/>
  <p:tag name="KSO_WM_UNIT_LAYERLEVEL" val="1"/>
  <p:tag name="KSO_WM_TAG_VERSION" val="1.0"/>
  <p:tag name="KSO_WM_BEAUTIFY_FLAG" val="#wm#"/>
  <p:tag name="KSO_WM_UNIT_DEFAULT_FONT" val="14;20;2"/>
  <p:tag name="KSO_WM_UNIT_BLOCK" val="0"/>
  <p:tag name="KSO_WM_UNIT_VALUE" val="64"/>
  <p:tag name="KSO_WM_UNIT_SHOW_EDIT_AREA_INDICATION" val="1"/>
  <p:tag name="KSO_WM_CHIP_GROUPID" val="5e6b05596848fb12bee65ac8"/>
  <p:tag name="KSO_WM_CHIP_XID" val="5e6b05596848fb12bee65aca"/>
  <p:tag name="KSO_WM_UNIT_DEC_AREA_ID" val="2f65476610884515a783e28ff7269629"/>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m&quot;,&quot;fill_mode&quot;:&quot;full&quot;,&quot;sacle_strategy&quot;:&quot;smart&quot;}"/>
  <p:tag name="KSO_WM_ASSEMBLE_CHIP_INDEX" val="a6b42b278f644c11948fd074fdb9ea30"/>
  <p:tag name="KSO_WM_UNIT_TEXT_FILL_FORE_SCHEMECOLOR_INDEX_BRIGHTNESS" val="0.25"/>
  <p:tag name="KSO_WM_UNIT_TEXT_FILL_FORE_SCHEMECOLOR_INDEX" val="13"/>
  <p:tag name="KSO_WM_UNIT_TEXT_FILL_TYPE" val="1"/>
  <p:tag name="KSO_WM_TEMPLATE_ASSEMBLE_XID" val="60656f654054ed1e2fb80946"/>
  <p:tag name="KSO_WM_TEMPLATE_ASSEMBLE_GROUPID" val="60656f654054ed1e2fb80946"/>
  <p:tag name="WM_BEAUTIFY_ZORDER_FLAG_TAG" val="9"/>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0.xml><?xml version="1.0" encoding="utf-8"?>
<p:tagLst xmlns:p="http://schemas.openxmlformats.org/presentationml/2006/main">
  <p:tag name="KSO_WM_BEAUTIFY_FLAG" val=""/>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82.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LAYOUT_INFO" val="{&quot;backgroundInfo&quot;:[{&quot;bottom&quot;:0,&quot;bottomAbs&quot;:false,&quot;left&quot;:0,&quot;leftAbs&quot;:false,&quot;right&quot;:0,&quot;rightAbs&quot;:false,&quot;top&quot;:0,&quot;topAbs&quot;:false,&quot;type&quot;:&quot;general&quot;}],&quot;id&quot;:&quot;2023-12-13T11:22:25&quot;,&quot;maxSize&quot;:{&quot;size1&quot;:20},&quot;minSize&quot;:{&quot;size1&quot;:11.2},&quot;normalSize&quot;:{&quot;size1&quot;:11.2},&quot;subLayout&quot;:[{&quot;id&quot;:&quot;2023-12-13T11:22:25&quot;,&quot;margin&quot;:{&quot;bottom&quot;:0.025999998673796654,&quot;left&quot;:1.2699999809265137,&quot;right&quot;:1.2699999809265137,&quot;top&quot;:0.4230000376701355},&quot;type&quot;:0},{&quot;id&quot;:&quot;2023-12-13T11:22:25&quot;,&quot;margin&quot;:{&quot;bottom&quot;:0.847000002861023,&quot;left&quot;:1.2699999809265137,&quot;right&quot;:1.2699999809265137,&quot;top&quot;:1.2699999809265137},&quot;type&quot;:0}],&quot;type&quot;:0}"/>
  <p:tag name="KSO_WM_SLIDE_RATIO" val="1.777778"/>
  <p:tag name="KSO_WM_SLIDE_BACKGROUND" val="[&quot;general&quot;]"/>
  <p:tag name="KSO_WM_SLIDE_BACKGROUND_TYPE" val="general"/>
</p:tagLst>
</file>

<file path=ppt/tags/tag5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85.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86.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0867_1*i*2"/>
  <p:tag name="KSO_WM_TEMPLATE_CATEGORY" val="diagram"/>
  <p:tag name="KSO_WM_TEMPLATE_INDEX" val="20210867"/>
  <p:tag name="KSO_WM_UNIT_LAYERLEVEL" val="1"/>
  <p:tag name="KSO_WM_TAG_VERSION" val="1.0"/>
  <p:tag name="KSO_WM_BEAUTIFY_FLAG" val="#wm#"/>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UNIT_DEC_AREA_ID" val="ddb123fe61164ca0a1ed938374ad4324"/>
  <p:tag name="KSO_WM_CHIP_GROUPID" val="5e757c8069be4861f5f86138"/>
  <p:tag name="KSO_WM_CHIP_XID" val="5e757c8069be4861f5f8613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5"/>
  <p:tag name="KSO_WM_TEMPLATE_ASSEMBLE_XID" val="60656e9d4054ed1e2fb7fca7"/>
  <p:tag name="KSO_WM_TEMPLATE_ASSEMBLE_GROUPID" val="60656e9d4054ed1e2fb7fca7"/>
</p:tagLst>
</file>

<file path=ppt/tags/tag587.xml><?xml version="1.0" encoding="utf-8"?>
<p:tagLst xmlns:p="http://schemas.openxmlformats.org/presentationml/2006/main">
  <p:tag name="KSO_WM_UNIT_TEXT_SUBTYPE" val="a"/>
  <p:tag name="KSO_WM_UNIT_SUBTYPE" val="a"/>
  <p:tag name="KSO_WM_UNIT_PRESET_TEXT" val="单击此处添加正文。"/>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0867_1*f*1"/>
  <p:tag name="KSO_WM_TEMPLATE_CATEGORY" val="diagram"/>
  <p:tag name="KSO_WM_TEMPLATE_INDEX" val="20210867"/>
  <p:tag name="KSO_WM_UNIT_LAYERLEVEL" val="1"/>
  <p:tag name="KSO_WM_TAG_VERSION" val="1.0"/>
  <p:tag name="KSO_WM_BEAUTIFY_FLAG" val="#wm#"/>
  <p:tag name="KSO_WM_UNIT_DEFAULT_FONT" val="14;20;2"/>
  <p:tag name="KSO_WM_UNIT_BLOCK" val="0"/>
  <p:tag name="KSO_WM_UNIT_VALUE" val="96"/>
  <p:tag name="KSO_WM_UNIT_SHOW_EDIT_AREA_INDICATION" val="1"/>
  <p:tag name="KSO_WM_CHIP_GROUPID" val="5e6b05596848fb12bee65ac8"/>
  <p:tag name="KSO_WM_CHIP_XID" val="5e6b05596848fb12bee65aca"/>
  <p:tag name="KSO_WM_UNIT_DEC_AREA_ID" val="9fa31440948445928d960726c317c46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t&quot;,&quot;fill_mode&quot;:&quot;full&quot;,&quot;sacle_strategy&quot;:&quot;smart&quot;}"/>
  <p:tag name="KSO_WM_ASSEMBLE_CHIP_INDEX" val="e18b942e664842409cbdea36c639aa76"/>
  <p:tag name="KSO_WM_UNIT_TEXT_FILL_FORE_SCHEMECOLOR_INDEX_BRIGHTNESS" val="0.25"/>
  <p:tag name="KSO_WM_UNIT_TEXT_FILL_FORE_SCHEMECOLOR_INDEX" val="13"/>
  <p:tag name="KSO_WM_UNIT_TEXT_FILL_TYPE" val="1"/>
  <p:tag name="KSO_WM_TEMPLATE_ASSEMBLE_XID" val="60656e9d4054ed1e2fb7fca7"/>
  <p:tag name="KSO_WM_TEMPLATE_ASSEMBLE_GROUPID" val="60656e9d4054ed1e2fb7fca7"/>
</p:tagLst>
</file>

<file path=ppt/tags/tag588.xml><?xml version="1.0" encoding="utf-8"?>
<p:tagLst xmlns:p="http://schemas.openxmlformats.org/presentationml/2006/main">
  <p:tag name="KSO_WM_UNIT_VALUE" val="1058*1438"/>
  <p:tag name="KSO_WM_UNIT_HIGHLIGHT" val="0"/>
  <p:tag name="KSO_WM_UNIT_COMPATIBLE" val="1"/>
  <p:tag name="KSO_WM_UNIT_DIAGRAM_ISNUMVISUAL" val="0"/>
  <p:tag name="KSO_WM_UNIT_DIAGRAM_ISREFERUNIT" val="0"/>
  <p:tag name="KSO_WM_UNIT_TYPE" val="d"/>
  <p:tag name="KSO_WM_UNIT_INDEX" val="1"/>
  <p:tag name="KSO_WM_UNIT_ID" val="diagram20210867_1*d*1"/>
  <p:tag name="KSO_WM_TEMPLATE_CATEGORY" val="diagram"/>
  <p:tag name="KSO_WM_TEMPLATE_INDEX" val="20210867"/>
  <p:tag name="KSO_WM_UNIT_LAYERLEVEL" val="1"/>
  <p:tag name="KSO_WM_TAG_VERSION" val="1.0"/>
  <p:tag name="KSO_WM_BEAUTIFY_FLAG" val="#wm#"/>
  <p:tag name="KSO_WM_CHIP_GROUPID" val="5e7310da9a230a26b9e88a19"/>
  <p:tag name="KSO_WM_CHIP_XID" val="5e7310da9a230a26b9e88a1a"/>
  <p:tag name="KSO_WM_UNIT_DEC_AREA_ID" val="b2c25fc2b3a045b58003e91268a42b5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b&quot;,&quot;fill_mode&quot;:&quot;full&quot;,&quot;sacle_strategy&quot;:&quot;smart&quot;}"/>
  <p:tag name="KSO_WM_ASSEMBLE_CHIP_INDEX" val="d7587c8e00cf43cca0bf412352a280f8"/>
  <p:tag name="KSO_WM_UNIT_SUPPORT_UNIT_TYPE" val="[&quot;d&quot;,&quot;θ&quot;]"/>
  <p:tag name="KSO_WM_TEMPLATE_ASSEMBLE_XID" val="60656e9d4054ed1e2fb7fca7"/>
  <p:tag name="KSO_WM_TEMPLATE_ASSEMBLE_GROUPID" val="60656e9d4054ed1e2fb7fca7"/>
  <p:tag name="KSO_WM_UNIT_PICTURE_CLIP_FLAG" val="0"/>
</p:tagLst>
</file>

<file path=ppt/tags/tag5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90.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BACKGROUND_TYPE" val="general"/>
  <p:tag name="KSO_WM_SLIDE_LAYOUT_INFO" val="{&quot;backgroundInfo&quot;:[{&quot;bottom&quot;:0,&quot;bottomAbs&quot;:false,&quot;left&quot;:0,&quot;leftAbs&quot;:false,&quot;right&quot;:0,&quot;rightAbs&quot;:false,&quot;top&quot;:0,&quot;topAbs&quot;:false,&quot;type&quot;:&quot;general&quot;}],&quot;id&quot;:&quot;2023-12-17T18:59:26&quot;,&quot;maxSize&quot;:{&quot;size1&quot;:20},&quot;minSize&quot;:{&quot;size1&quot;:11.2},&quot;normalSize&quot;:{&quot;size1&quot;:11.2},&quot;subLayout&quot;:[{&quot;id&quot;:&quot;2023-12-17T18:59:26&quot;,&quot;margin&quot;:{&quot;bottom&quot;:0.025999998673796654,&quot;left&quot;:1.2699999809265137,&quot;right&quot;:1.2699999809265137,&quot;top&quot;:0.4230000376701355},&quot;type&quot;:0},{&quot;id&quot;:&quot;2023-12-17T18:59:26&quot;,&quot;margin&quot;:{&quot;bottom&quot;:0.847000002861023,&quot;left&quot;:1.2699999809265137,&quot;right&quot;:1.2699999809265137,&quot;top&quot;:1.2699999809265137},&quot;type&quot;:0}],&quot;type&quot;:0}"/>
</p:tagLst>
</file>

<file path=ppt/tags/tag5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UNIT_TYPE" val="i"/>
  <p:tag name="KSO_WM_UNIT_FILL_FORE_SCHEMECOLOR_INDEX_1_BRIGHTNESS" val="0"/>
  <p:tag name="KSO_WM_UNIT_FILL_FORE_SCHEMECOLOR_INDEX_1" val="16"/>
  <p:tag name="KSO_WM_UNIT_FILL_FORE_SCHEMECOLOR_INDEX_1_POS" val="0"/>
  <p:tag name="KSO_WM_UNIT_FILL_FORE_SCHEMECOLOR_INDEX_1_TRANS" val="0.9"/>
  <p:tag name="KSO_WM_UNIT_FILL_FORE_SCHEMECOLOR_INDEX_2_BRIGHTNESS" val="-0.1"/>
  <p:tag name="KSO_WM_UNIT_FILL_FORE_SCHEMECOLOR_INDEX_2" val="15"/>
  <p:tag name="KSO_WM_UNIT_FILL_FORE_SCHEMECOLOR_INDEX_2_POS" val="1"/>
  <p:tag name="KSO_WM_UNIT_FILL_FORE_SCHEMECOLOR_INDEX_2_TRANS" val="0.76"/>
  <p:tag name="KSO_WM_UNIT_FILL_GRADIENT_TYPE" val="0"/>
  <p:tag name="KSO_WM_UNIT_FILL_GRADIENT_ANGLE" val="90"/>
  <p:tag name="KSO_WM_UNIT_FILL_GRADIENT_Direction" val="1"/>
  <p:tag name="KSO_WM_UNIT_FILL_TYPE" val="3"/>
  <p:tag name="KSO_WM_UNIT_TEXT_FILL_FORE_SCHEMECOLOR_INDEX_BRIGHTNESS" val="0"/>
  <p:tag name="KSO_WM_UNIT_TEXT_FILL_FORE_SCHEMECOLOR_INDEX" val="2"/>
  <p:tag name="KSO_WM_UNIT_TEXT_FILL_TYPE" val="1"/>
</p:tagLst>
</file>

<file path=ppt/tags/tag593.xml><?xml version="1.0" encoding="utf-8"?>
<p:tagLst xmlns:p="http://schemas.openxmlformats.org/presentationml/2006/main">
  <p:tag name="KSO_WM_UNIT_ISCONTENTSTITLE" val="0"/>
  <p:tag name="KSO_WM_UNIT_ISNUMDGMTITLE" val="0"/>
  <p:tag name="KSO_WM_UNIT_PRESET_TEXT" val="线型上下导航版"/>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diagram20220058_1*a*1"/>
  <p:tag name="KSO_WM_TEMPLATE_CATEGORY" val="diagram"/>
  <p:tag name="KSO_WM_TEMPLATE_INDEX" val="20220058"/>
  <p:tag name="KSO_WM_UNIT_LAYERLEVEL" val="1"/>
  <p:tag name="KSO_WM_TAG_VERSION" val="1.0"/>
  <p:tag name="KSO_WM_BEAUTIFY_FLAG" val="#wm#"/>
  <p:tag name="KSO_WM_UNIT_VALUE" val="27"/>
  <p:tag name="KSO_WM_UNIT_BLOCK" val="0"/>
  <p:tag name="KSO_WM_UNIT_SM_LIMIT_TYPE" val="2"/>
  <p:tag name="KSO_WM_UNIT_DEC_AREA_ID" val="2d2094633d9c481aa0d84a95a0159686"/>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TEXT_FILL_FORE_SCHEMECOLOR_INDEX_BRIGHTNESS" val="0"/>
  <p:tag name="KSO_WM_UNIT_TEXT_FILL_FORE_SCHEMECOLOR_INDEX" val="13"/>
  <p:tag name="KSO_WM_UNIT_TEXT_FILL_TYPE" val="1"/>
</p:tagLst>
</file>

<file path=ppt/tags/tag594.xml><?xml version="1.0" encoding="utf-8"?>
<p:tagLst xmlns:p="http://schemas.openxmlformats.org/presentationml/2006/main">
  <p:tag name="KSO_WM_UNIT_SM_LIMIT_TYPE" val="2"/>
  <p:tag name="KSO_WM_UNIT_HIGHLIGHT" val="0"/>
  <p:tag name="KSO_WM_UNIT_COMPATIBLE" val="0"/>
  <p:tag name="KSO_WM_UNIT_DIAGRAM_ISNUMVISUAL" val="0"/>
  <p:tag name="KSO_WM_UNIT_DIAGRAM_ISREFERUNIT" val="0"/>
  <p:tag name="KSO_WM_UNIT_TYPE" val="i"/>
  <p:tag name="KSO_WM_UNIT_INDEX" val="2"/>
  <p:tag name="KSO_WM_UNIT_ID" val="diagram20210867_1*i*2"/>
  <p:tag name="KSO_WM_TEMPLATE_CATEGORY" val="diagram"/>
  <p:tag name="KSO_WM_TEMPLATE_INDEX" val="20210867"/>
  <p:tag name="KSO_WM_UNIT_LAYERLEVEL" val="1"/>
  <p:tag name="KSO_WM_TAG_VERSION" val="1.0"/>
  <p:tag name="KSO_WM_BEAUTIFY_FLAG" val="#wm#"/>
  <p:tag name="KSO_WM_UNIT_BLOCK" val="0"/>
  <p:tag name="KSO_WM_UNIT_DECORATE_INFO" val="{&quot;ReferentInfo&quot;:{&quot;Id&quot;:&quot;slide&quot;,&quot;X&quot;:{&quot;Pos&quot;:2},&quot;Y&quot;:{&quot;Pos&quot;:0}},&quot;DecorateInfoX&quot;:{&quot;Pos&quot;:2,&quot;IsAbs&quot;:false},&quot;DecorateInfoY&quot;:{&quot;Pos&quot;:0,&quot;IsAbs&quot;:false},&quot;DecorateInfoW&quot;:{&quot;IsAbs&quot;:false},&quot;DecorateInfoH&quot;:{&quot;IsAbs&quot;:false},&quot;whChangeMode&quot;:1}"/>
  <p:tag name="KSO_WM_UNIT_DEC_AREA_ID" val="ddb123fe61164ca0a1ed938374ad4324"/>
  <p:tag name="KSO_WM_CHIP_GROUPID" val="5e757c8069be4861f5f86138"/>
  <p:tag name="KSO_WM_CHIP_XID" val="5e757c8069be4861f5f86139"/>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15"/>
  <p:tag name="KSO_WM_TEMPLATE_ASSEMBLE_XID" val="60656e9d4054ed1e2fb7fca7"/>
  <p:tag name="KSO_WM_TEMPLATE_ASSEMBLE_GROUPID" val="60656e9d4054ed1e2fb7fca7"/>
</p:tagLst>
</file>

<file path=ppt/tags/tag5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diagram20220058_1*i*1"/>
  <p:tag name="KSO_WM_TEMPLATE_CATEGORY" val="diagram"/>
  <p:tag name="KSO_WM_TEMPLATE_INDEX" val="20220058"/>
  <p:tag name="KSO_WM_UNIT_LAYERLEVEL" val="1"/>
  <p:tag name="KSO_WM_TAG_VERSION" val="1.0"/>
  <p:tag name="KSO_WM_BEAUTIFY_FLAG" val=""/>
  <p:tag name="KSO_WM_UNIT_BLOCK" val="0"/>
  <p:tag name="KSO_WM_UNIT_SM_LIMIT_TYPE" val="0"/>
  <p:tag name="KSO_WM_UNIT_DEC_AREA_ID" val="401453a90b9f4fd5b1215058b8a2f2e8"/>
  <p:tag name="KSO_WM_UNIT_DECORATE_INFO" val="{&quot;ReferentInfo&quot;:{&quot;Id&quot;:&quot;2d2094633d9c481aa0d84a95a0159686&quot;,&quot;X&quot;:{&quot;Pos&quot;:1},&quot;Y&quot;:{&quot;Pos&quot;:2}},&quot;DecorateInfoX&quot;:{&quot;Pos&quot;:1,&quot;IsAbs&quot;:true},&quot;DecorateInfoY&quot;:{&quot;Pos&quot;:0,&quot;IsAbs&quot;:true},&quot;DecorateInfoW&quot;:{&quot;IsAbs&quot;:true},&quot;DecorateInfoH&quot;:{&quot;IsAbs&quot;:true},&quot;whChangeMode&quot;:0}"/>
  <p:tag name="KSO_WM_UNIT_LINE_FORE_SCHEMECOLOR_INDEX_BRIGHTNESS" val="0"/>
  <p:tag name="KSO_WM_UNIT_LINE_FORE_SCHEMECOLOR_INDEX" val="5"/>
  <p:tag name="KSO_WM_UNIT_LINE_FILL_TYPE" val="2"/>
  <p:tag name="WM_BEAUTIFY_ZORDER_FLAG_TAG" val="1"/>
</p:tagLst>
</file>

<file path=ppt/tags/tag596.xml><?xml version="1.0" encoding="utf-8"?>
<p:tagLst xmlns:p="http://schemas.openxmlformats.org/presentationml/2006/main">
  <p:tag name="KSO_WM_BEAUTIFY_FLAG" val=""/>
</p:tagLst>
</file>

<file path=ppt/tags/tag597.xml><?xml version="1.0" encoding="utf-8"?>
<p:tagLst xmlns:p="http://schemas.openxmlformats.org/presentationml/2006/main">
  <p:tag name="KSO_WM_SLIDE_ID" val="diagram20220058_1"/>
  <p:tag name="KSO_WM_TEMPLATE_SUBCATEGORY" val="25"/>
  <p:tag name="KSO_WM_TEMPLATE_MASTER_TYPE" val="0"/>
  <p:tag name="KSO_WM_TEMPLATE_COLOR_TYPE" val="0"/>
  <p:tag name="KSO_WM_SLIDE_ITEM_CNT" val="0"/>
  <p:tag name="KSO_WM_SLIDE_INDEX" val="1"/>
  <p:tag name="KSO_WM_TAG_VERSION" val="1.0"/>
  <p:tag name="KSO_WM_BEAUTIFY_FLAG" val="#wm#"/>
  <p:tag name="KSO_WM_TEMPLATE_CATEGORY" val="diagram"/>
  <p:tag name="KSO_WM_TEMPLATE_INDEX" val="20220058"/>
  <p:tag name="KSO_WM_SLIDE_LAYOUT" val="a_d"/>
  <p:tag name="KSO_WM_SLIDE_LAYOUT_CNT" val="1_1"/>
  <p:tag name="KSO_WM_SLIDE_TYPE" val="text"/>
  <p:tag name="KSO_WM_SLIDE_SUBTYPE" val="picTxt"/>
  <p:tag name="KSO_WM_SLIDE_LAYOUTTYPE" val="topbottom"/>
  <p:tag name="KSO_WM_SLIDE_SIZE" val="888*504"/>
  <p:tag name="KSO_WM_SLIDE_POSITION" val="36*12"/>
  <p:tag name="KSO_WM_SLIDE_RATIO" val="1.777778"/>
  <p:tag name="KSO_WM_SLIDE_BACKGROUND" val="[&quot;general&quot;]"/>
  <p:tag name="KSO_WM_SLIDE_BACKGROUND_TYPE" val="general"/>
  <p:tag name="KSO_WM_SLIDE_LAYOUT_INFO" val="{&quot;backgroundInfo&quot;:[{&quot;bottom&quot;:0,&quot;bottomAbs&quot;:false,&quot;left&quot;:0,&quot;leftAbs&quot;:false,&quot;right&quot;:0,&quot;rightAbs&quot;:false,&quot;top&quot;:0,&quot;topAbs&quot;:false,&quot;type&quot;:&quot;general&quot;}],&quot;id&quot;:&quot;2023-12-17T18:59:26&quot;,&quot;maxSize&quot;:{&quot;size1&quot;:20},&quot;minSize&quot;:{&quot;size1&quot;:11.2},&quot;normalSize&quot;:{&quot;size1&quot;:11.2},&quot;subLayout&quot;:[{&quot;id&quot;:&quot;2023-12-17T18:59:26&quot;,&quot;margin&quot;:{&quot;bottom&quot;:0.025999998673796654,&quot;left&quot;:1.2699999809265137,&quot;right&quot;:1.2699999809265137,&quot;top&quot;:0.4230000376701355},&quot;type&quot;:0},{&quot;id&quot;:&quot;2023-12-17T18:59:26&quot;,&quot;margin&quot;:{&quot;bottom&quot;:0.847000002861023,&quot;left&quot;:1.2699999809265137,&quot;right&quot;:1.2699999809265137,&quot;top&quot;:1.2699999809265137},&quot;type&quot;:0}],&quot;type&quot;:0}"/>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6915_15*a*1"/>
  <p:tag name="KSO_WM_TEMPLATE_CATEGORY" val="custom"/>
  <p:tag name="KSO_WM_TEMPLATE_INDEX" val="20206915"/>
  <p:tag name="KSO_WM_UNIT_LAYERLEVEL" val="1"/>
  <p:tag name="KSO_WM_TAG_VERSION" val="1.0"/>
  <p:tag name="KSO_WM_BEAUTIFY_FLAG" val="#wm#"/>
  <p:tag name="KSO_WM_UNIT_ISCONTENTSTITLE" val="0"/>
  <p:tag name="KSO_WM_UNIT_ISNUMDGMTITLE" val="0"/>
  <p:tag name="KSO_WM_UNIT_NOCLEAR" val="1"/>
  <p:tag name="KSO_WM_UNIT_TYPE" val="a"/>
  <p:tag name="KSO_WM_UNIT_INDEX" val="1"/>
  <p:tag name="KSO_WM_UNIT_PRESET_TEXT" val="THANKS"/>
  <p:tag name="KSO_WM_UNIT_TEXT_FILL_FORE_SCHEMECOLOR_INDEX_BRIGHTNESS" val="0"/>
  <p:tag name="KSO_WM_UNIT_TEXT_FILL_FORE_SCHEMECOLOR_INDEX" val="5"/>
  <p:tag name="KSO_WM_UNIT_TEXT_FILL_TYPE" val="1"/>
</p:tagLst>
</file>

<file path=ppt/tags/tag599.xml><?xml version="1.0" encoding="utf-8"?>
<p:tagLst xmlns:p="http://schemas.openxmlformats.org/presentationml/2006/main">
  <p:tag name="KSO_WM_SLIDE_ID" val="custom20206915_15"/>
  <p:tag name="KSO_WM_TEMPLATE_SUBCATEGORY" val="0"/>
  <p:tag name="KSO_WM_TEMPLATE_MASTER_TYPE" val="1"/>
  <p:tag name="KSO_WM_TEMPLATE_COLOR_TYPE" val="1"/>
  <p:tag name="KSO_WM_SLIDE_ITEM_CNT" val="0"/>
  <p:tag name="KSO_WM_SLIDE_INDEX" val="15"/>
  <p:tag name="KSO_WM_TAG_VERSION" val="1.0"/>
  <p:tag name="KSO_WM_BEAUTIFY_FLAG" val="#wm#"/>
  <p:tag name="KSO_WM_TEMPLATE_CATEGORY" val="custom"/>
  <p:tag name="KSO_WM_TEMPLATE_INDEX" val="20206915"/>
  <p:tag name="KSO_WM_SLIDE_TYPE" val="endPage"/>
  <p:tag name="KSO_WM_SLIDE_SUBTYPE" val="pureTxt"/>
  <p:tag name="KSO_WM_SLIDE_LAYOUT" val="a"/>
  <p:tag name="KSO_WM_SLIDE_LAYOUT_CNT"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5"/>
  <p:tag name="KSO_WM_UNIT_LAYERLEVEL" val="1"/>
  <p:tag name="KSO_WM_TAG_VERSION" val="1.0"/>
  <p:tag name="KSO_WM_BEAUTIFY_FLAG" val="#wm#"/>
  <p:tag name="KSO_WM_UNIT_TYPE" val="y"/>
  <p:tag name="KSO_WM_UNIT_INDEX" val="5"/>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600.xml><?xml version="1.0" encoding="utf-8"?>
<p:tagLst xmlns:p="http://schemas.openxmlformats.org/presentationml/2006/main">
  <p:tag name="commondata" val="eyJoZGlkIjoiNTkwYjllNGE3NjRmNjY0YWI3MmU1ODY1ODQwNjBkZmQifQ=="/>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6"/>
  <p:tag name="KSO_WM_UNIT_LAYERLEVEL" val="1"/>
  <p:tag name="KSO_WM_TAG_VERSION" val="1.0"/>
  <p:tag name="KSO_WM_BEAUTIFY_FLAG" val="#wm#"/>
  <p:tag name="KSO_WM_UNIT_TYPE" val="y"/>
  <p:tag name="KSO_WM_UNIT_INDEX" val="6"/>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 name="KSO_WM_UNIT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83.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4.xml><?xml version="1.0" encoding="utf-8"?>
<p:tagLst xmlns:p="http://schemas.openxmlformats.org/presentationml/2006/main">
  <p:tag name="KSO_WM_SLIDE_BACKGROUND_TYPE" val="leftRight"/>
  <p:tag name="KSO_WM_SLIDE_BK_DARK_LIGHT" val="2"/>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92.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3.xml><?xml version="1.0" encoding="utf-8"?>
<p:tagLst xmlns:p="http://schemas.openxmlformats.org/presentationml/2006/main">
  <p:tag name="KSO_WM_SLIDE_BACKGROUND_TYPE" val="topBottom"/>
  <p:tag name="KSO_WM_SLIDE_BK_DARK_LIGHT" val="2"/>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SM 预置配色-浅色">
      <a:dk1>
        <a:srgbClr val="000000"/>
      </a:dk1>
      <a:lt1>
        <a:srgbClr val="FFFFFF"/>
      </a:lt1>
      <a:dk2>
        <a:srgbClr val="F5F5F8"/>
      </a:dk2>
      <a:lt2>
        <a:srgbClr val="FFFFFF"/>
      </a:lt2>
      <a:accent1>
        <a:srgbClr val="577CCE"/>
      </a:accent1>
      <a:accent2>
        <a:srgbClr val="5999AF"/>
      </a:accent2>
      <a:accent3>
        <a:srgbClr val="5BA080"/>
      </a:accent3>
      <a:accent4>
        <a:srgbClr val="8BAA69"/>
      </a:accent4>
      <a:accent5>
        <a:srgbClr val="D6B250"/>
      </a:accent5>
      <a:accent6>
        <a:srgbClr val="E79647"/>
      </a:accent6>
      <a:hlink>
        <a:srgbClr val="0000FF"/>
      </a:hlink>
      <a:folHlink>
        <a:srgbClr val="FF00FF"/>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5970</Words>
  <Application>WPS 演示</Application>
  <PresentationFormat>宽屏</PresentationFormat>
  <Paragraphs>354</Paragraphs>
  <Slides>58</Slides>
  <Notes>0</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58</vt:i4>
      </vt:variant>
    </vt:vector>
  </HeadingPairs>
  <TitlesOfParts>
    <vt:vector size="78" baseType="lpstr">
      <vt:lpstr>Arial</vt:lpstr>
      <vt:lpstr>宋体</vt:lpstr>
      <vt:lpstr>Wingdings</vt:lpstr>
      <vt:lpstr>微软雅黑</vt:lpstr>
      <vt:lpstr>汉仪粗简黑简</vt:lpstr>
      <vt:lpstr>黑体</vt:lpstr>
      <vt:lpstr>思源黑体 CN Bold</vt:lpstr>
      <vt:lpstr>思源黑体 CN Light</vt:lpstr>
      <vt:lpstr>思源黑体 CN Medium</vt:lpstr>
      <vt:lpstr>思源黑体 CN Normal</vt:lpstr>
      <vt:lpstr>汉仪中简黑简</vt:lpstr>
      <vt:lpstr>方正公文黑体</vt:lpstr>
      <vt:lpstr>Calibri</vt:lpstr>
      <vt:lpstr>Segoe UI</vt:lpstr>
      <vt:lpstr>Arial Unicode MS</vt:lpstr>
      <vt:lpstr>等线</vt:lpstr>
      <vt:lpstr>Wingdings</vt:lpstr>
      <vt:lpstr>Arial Black</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第三版尝试- 问题及解决</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THE-END	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WAY</cp:lastModifiedBy>
  <cp:revision>10</cp:revision>
  <dcterms:created xsi:type="dcterms:W3CDTF">2023-12-13T03:22:00Z</dcterms:created>
  <dcterms:modified xsi:type="dcterms:W3CDTF">2024-01-04T08:40:53Z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ICV">
    <vt:lpwstr/>
  </property>
</Properties>
</file>